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tiff" ContentType="image/tiff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0" d="100"/>
          <a:sy n="100" d="100"/>
        </p:scale>
        <p:origin x="-2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tiff>
</file>

<file path=ppt/media/image2.tiff>
</file>

<file path=ppt/media/image3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F44614-DCDF-4A93-9536-F9ED9E803810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F2A545-A9A1-4FE5-8F0E-D95058CEE14F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tif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tif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3 Imagen" descr="Supplement_Fig_S1_Pt1.ti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438612" y="1422301"/>
            <a:ext cx="6263640" cy="3995928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1 Imagen" descr="Supplement_Fig_S1_Pt2.ti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442042" y="1441351"/>
            <a:ext cx="6245352" cy="396849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1 Imagen" descr="Supplement_Fig_S1_Pt3.ti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442042" y="1431826"/>
            <a:ext cx="6245352" cy="396849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0</Words>
  <Application>Microsoft Office PowerPoint</Application>
  <PresentationFormat>Presentación en pantalla (4:3)</PresentationFormat>
  <Paragraphs>0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4" baseType="lpstr">
      <vt:lpstr>Tema de Office</vt:lpstr>
      <vt:lpstr>Diapositiva 1</vt:lpstr>
      <vt:lpstr>Diapositiva 2</vt:lpstr>
      <vt:lpstr>Diapositiva 3</vt:lpstr>
    </vt:vector>
  </TitlesOfParts>
  <Company>HUVH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dtaberne</dc:creator>
  <cp:lastModifiedBy>dtaberne</cp:lastModifiedBy>
  <cp:revision>1</cp:revision>
  <dcterms:created xsi:type="dcterms:W3CDTF">2016-06-23T06:16:39Z</dcterms:created>
  <dcterms:modified xsi:type="dcterms:W3CDTF">2016-06-23T06:24:39Z</dcterms:modified>
</cp:coreProperties>
</file>

<file path=docProps/thumbnail.jpeg>
</file>