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embeddings/oleObject1.bin" ContentType="application/vnd.openxmlformats-officedocument.oleObject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 = '1.0' encoding = 'UTF-8' standalone = 'yes'?>
<Relationships xmlns="http://schemas.openxmlformats.org/package/2006/relationships">
   <Relationship Id="rId1" Type="http://schemas.openxmlformats.org/officeDocument/2006/relationships/officeDocument" Target="ppt/presentation.xml"/>
   <Relationship Id="rId2" Type="http://schemas.openxmlformats.org/package/2006/relationships/metadata/thumbnail" Target="docProps/thumbnail.jpeg"/>
   <Relationship Id="rId3" Type="http://schemas.openxmlformats.org/package/2006/relationships/metadata/core-properties" Target="docProps/core.xml"/>
   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400" kern="1200">
        <a:solidFill>
          <a:schemeClr val="tx1"/>
        </a:solidFill>
        <a:latin typeface="Lucida Grande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90" d="100"/>
          <a:sy n="90" d="100"/>
        </p:scale>
        <p:origin x="-2888" y="-15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 = '1.0' encoding = 'UTF-8' standalone = 'yes'?>
<Relationships xmlns="http://schemas.openxmlformats.org/package/2006/relationships">
   <Relationship Id="rId1" Type="http://schemas.openxmlformats.org/officeDocument/2006/relationships/slideMaster" Target="slideMasters/slideMaster1.xml"/>
   <Relationship Id="rId2" Type="http://schemas.openxmlformats.org/officeDocument/2006/relationships/slide" Target="slides/slide1.xml"/>
   <Relationship Id="rId3" Type="http://schemas.openxmlformats.org/officeDocument/2006/relationships/printerSettings" Target="printerSettings/printerSettings1.bin"/>
   <Relationship Id="rId4" Type="http://schemas.openxmlformats.org/officeDocument/2006/relationships/presProps" Target="presProps.xml"/>
   <Relationship Id="rId5" Type="http://schemas.openxmlformats.org/officeDocument/2006/relationships/viewProps" Target="viewProps.xml"/>
   <Relationship Id="rId6" Type="http://schemas.openxmlformats.org/officeDocument/2006/relationships/theme" Target="theme/theme1.xml"/>
   <Relationship Id="rId7" Type="http://schemas.openxmlformats.org/officeDocument/2006/relationships/tableStyles" Target="tableStyles.xml"/>
</Relationships>
</file>

<file path=ppt/drawings/_rels/vmlDrawing1.vml.rels><?xml version = '1.0' encoding = 'UTF-8' standalone = 'yes'?>
<Relationships xmlns="http://schemas.openxmlformats.org/package/2006/relationships">
   <Relationship Id="rId1" Type="http://schemas.openxmlformats.org/officeDocument/2006/relationships/image" Target="../media/image1.emf"/>
</Relationships>
</file>

<file path=ppt/slideLayouts/_rels/slideLayout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0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11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2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3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4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5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6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7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8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_rels/slideLayout9.xml.rels><?xml version = '1.0' encoding = 'UTF-8' standalone = 'yes'?>
<Relationships xmlns="http://schemas.openxmlformats.org/package/2006/relationships">
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Master-Untertitelformat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6AD60-137D-FF4A-A295-C5914053D67C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4587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4BFA8-8DC3-4745-AEB8-38FEFADE9A46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481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56560D-1867-3B47-9DB4-6F9CC2EAB9A8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811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E7C60-DE51-7F40-A7A3-A2FB22B9C313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279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EA0B9-B1A2-D547-9F83-5F8994A34ECC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0012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298B96-23C9-944B-8E2A-EBF623CB5CDD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900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2EAB80-F881-9D45-9659-6F1655ED6B0A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8837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5DB8B-18B4-544F-9839-D7D39B1EF85A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8160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563065-422B-1342-8F07-7A7A919AB4FB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37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Mastertextformat bearbeiten</a:t>
            </a:r>
          </a:p>
          <a:p>
            <a:pPr lvl="1"/>
            <a:r>
              <a:rPr lang="x-none" smtClean="0"/>
              <a:t>Zweite Ebene</a:t>
            </a:r>
          </a:p>
          <a:p>
            <a:pPr lvl="2"/>
            <a:r>
              <a:rPr lang="x-none" smtClean="0"/>
              <a:t>Dritte Ebene</a:t>
            </a:r>
          </a:p>
          <a:p>
            <a:pPr lvl="3"/>
            <a:r>
              <a:rPr lang="x-none" smtClean="0"/>
              <a:t>Vierte Ebene</a:t>
            </a:r>
          </a:p>
          <a:p>
            <a:pPr lvl="4"/>
            <a:r>
              <a:rPr lang="x-non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7D8971-40E8-7547-BD44-689262A3EFD2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20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Mastertitelformat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Bild auf Platzhalter ziehen oder durch Klicken auf Symbol hinzufügen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2D2B28-28FA-1546-8C33-9EA6048DB4FA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353884"/>
      </p:ext>
    </p:extLst>
  </p:cSld>
  <p:clrMapOvr>
    <a:masterClrMapping/>
  </p:clrMapOvr>
</p:sldLayout>
</file>

<file path=ppt/slideMasters/_rels/slideMaster1.xml.rels><?xml version = '1.0' encoding = 'UTF-8' standalone = 'yes'?>
<Relationships xmlns="http://schemas.openxmlformats.org/package/2006/relationships">
   <Relationship Id="rId1" Type="http://schemas.openxmlformats.org/officeDocument/2006/relationships/slideLayout" Target="../slideLayouts/slideLayout1.xml"/>
   <Relationship Id="rId10" Type="http://schemas.openxmlformats.org/officeDocument/2006/relationships/slideLayout" Target="../slideLayouts/slideLayout10.xml"/>
   <Relationship Id="rId11" Type="http://schemas.openxmlformats.org/officeDocument/2006/relationships/slideLayout" Target="../slideLayouts/slideLayout11.xml"/>
   <Relationship Id="rId12" Type="http://schemas.openxmlformats.org/officeDocument/2006/relationships/theme" Target="../theme/theme1.xml"/>
   <Relationship Id="rId2" Type="http://schemas.openxmlformats.org/officeDocument/2006/relationships/slideLayout" Target="../slideLayouts/slideLayout2.xml"/>
   <Relationship Id="rId3" Type="http://schemas.openxmlformats.org/officeDocument/2006/relationships/slideLayout" Target="../slideLayouts/slideLayout3.xml"/>
   <Relationship Id="rId4" Type="http://schemas.openxmlformats.org/officeDocument/2006/relationships/slideLayout" Target="../slideLayouts/slideLayout4.xml"/>
   <Relationship Id="rId5" Type="http://schemas.openxmlformats.org/officeDocument/2006/relationships/slideLayout" Target="../slideLayouts/slideLayout5.xml"/>
   <Relationship Id="rId6" Type="http://schemas.openxmlformats.org/officeDocument/2006/relationships/slideLayout" Target="../slideLayouts/slideLayout6.xml"/>
   <Relationship Id="rId7" Type="http://schemas.openxmlformats.org/officeDocument/2006/relationships/slideLayout" Target="../slideLayouts/slideLayout7.xml"/>
   <Relationship Id="rId8" Type="http://schemas.openxmlformats.org/officeDocument/2006/relationships/slideLayout" Target="../slideLayouts/slideLayout8.xml"/>
   <Relationship Id="rId9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4184BB-AE1F-9E49-B2B3-58A40CD97264}" type="slidenum">
              <a:rPr lang="en-GB" smtClean="0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3277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 = '1.0' encoding = 'UTF-8' standalone = 'yes'?>
<Relationships xmlns="http://schemas.openxmlformats.org/package/2006/relationships">
   <Relationship Id="rId1" Type="http://schemas.openxmlformats.org/officeDocument/2006/relationships/vmlDrawing" Target="../drawings/vmlDrawing1.vml"/>
   <Relationship Id="rId2" Type="http://schemas.openxmlformats.org/officeDocument/2006/relationships/slideLayout" Target="../slideLayouts/slideLayout1.xml"/>
   <Relationship Id="rId3" Type="http://schemas.openxmlformats.org/officeDocument/2006/relationships/oleObject" Target="../embeddings/oleObject1.bin"/>
   <Relationship Id="rId4" Type="http://schemas.openxmlformats.org/officeDocument/2006/relationships/image" Target="../media/image1.emf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500061"/>
              </p:ext>
            </p:extLst>
          </p:nvPr>
        </p:nvGraphicFramePr>
        <p:xfrm>
          <a:off x="1611313" y="1223963"/>
          <a:ext cx="5859462" cy="435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Dokument" r:id="rId3" imgW="5931875" imgH="4413788" progId="Word.Document.12">
                  <p:embed/>
                </p:oleObj>
              </mc:Choice>
              <mc:Fallback>
                <p:oleObj name="Dokument" r:id="rId3" imgW="5931875" imgH="44137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1313" y="1223963"/>
                        <a:ext cx="5859462" cy="435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1188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Macintosh PowerPoint</Application>
  <PresentationFormat>Bildschirmpräsentation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Standarddesign</vt:lpstr>
      <vt:lpstr>Dokument</vt:lpstr>
      <vt:lpstr>PowerPoint-Präsentation</vt:lpstr>
    </vt:vector>
  </TitlesOfParts>
  <Company/>
  <LinksUpToDate>false</LinksUpToDate>
  <SharedDoc>false</SharedDoc>
  <HyperlinksChanged>false</HyperlinksChanged>
  <AppVersion>14.0000</AppVersion>
  <Manager/>
  <HyperlinkBas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