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 varScale="1">
        <p:scale>
          <a:sx n="60" d="100"/>
          <a:sy n="60" d="100"/>
        </p:scale>
        <p:origin x="24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80325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06739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3578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401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9066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1349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87175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70924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85514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4669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18962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88D6E-A10B-4D21-AA50-F2045C572DE5}" type="datetimeFigureOut">
              <a:rPr lang="en-NZ" smtClean="0"/>
              <a:t>26/07/2017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75B2-5954-4AB2-94CA-26EB7EDD42C6}" type="slidenum">
              <a:rPr lang="en-NZ" smtClean="0"/>
              <a:t>‹Nr.›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97704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46" t="8571" r="10908" b="4353"/>
          <a:stretch/>
        </p:blipFill>
        <p:spPr>
          <a:xfrm>
            <a:off x="5476743" y="5380414"/>
            <a:ext cx="215738" cy="3128971"/>
          </a:xfrm>
          <a:prstGeom prst="rect">
            <a:avLst/>
          </a:prstGeom>
        </p:spPr>
      </p:pic>
      <p:sp>
        <p:nvSpPr>
          <p:cNvPr id="4" name="Textfeld 7"/>
          <p:cNvSpPr txBox="1"/>
          <p:nvPr/>
        </p:nvSpPr>
        <p:spPr>
          <a:xfrm>
            <a:off x="478076" y="364633"/>
            <a:ext cx="360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7"/>
          <p:cNvSpPr txBox="1"/>
          <p:nvPr/>
        </p:nvSpPr>
        <p:spPr>
          <a:xfrm>
            <a:off x="468766" y="4618453"/>
            <a:ext cx="3600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6" name="TextBox 11"/>
          <p:cNvSpPr txBox="1"/>
          <p:nvPr/>
        </p:nvSpPr>
        <p:spPr>
          <a:xfrm rot="16200000">
            <a:off x="3803934" y="6824300"/>
            <a:ext cx="30668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1100" dirty="0">
                <a:latin typeface="Arial" panose="020B0604020202020204" pitchFamily="34" charset="0"/>
                <a:cs typeface="Arial" panose="020B0604020202020204" pitchFamily="34" charset="0"/>
              </a:rPr>
              <a:t>average amino acid similarity (%)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102973" y="593791"/>
            <a:ext cx="34268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upstream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sequences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novel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genes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annotated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500" dirty="0" err="1">
                <a:latin typeface="Arial" panose="020B0604020202020204" pitchFamily="34" charset="0"/>
                <a:cs typeface="Arial" panose="020B0604020202020204" pitchFamily="34" charset="0"/>
              </a:rPr>
              <a:t>homologs</a:t>
            </a:r>
            <a:r>
              <a:rPr lang="de-DE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100517" y="4824233"/>
            <a:ext cx="2956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downstream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sequences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novel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genes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annotated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homologs</a:t>
            </a:r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4460424" y="1279058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Eukaryotes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459076" y="1536654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Archaea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464471" y="3144272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i="1" dirty="0">
                <a:latin typeface="Arial" panose="020B0604020202020204" pitchFamily="34" charset="0"/>
                <a:cs typeface="Arial" panose="020B0604020202020204" pitchFamily="34" charset="0"/>
              </a:rPr>
              <a:t>Salmonella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529797" y="3924057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i="1" dirty="0">
                <a:latin typeface="Arial" panose="020B0604020202020204" pitchFamily="34" charset="0"/>
                <a:cs typeface="Arial" panose="020B0604020202020204" pitchFamily="34" charset="0"/>
              </a:rPr>
              <a:t>Escherichia/</a:t>
            </a:r>
            <a:r>
              <a:rPr lang="de-DE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Shigella</a:t>
            </a:r>
            <a:endParaRPr lang="de-DE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103174" y="5554982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Eukaryotes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101826" y="5804486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Archaea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107221" y="7412104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i="1">
                <a:latin typeface="Arial" panose="020B0604020202020204" pitchFamily="34" charset="0"/>
                <a:cs typeface="Arial" panose="020B0604020202020204" pitchFamily="34" charset="0"/>
              </a:rPr>
              <a:t>Salmonella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4191597" y="8174272"/>
            <a:ext cx="17573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i="1" dirty="0">
                <a:latin typeface="Arial" panose="020B0604020202020204" pitchFamily="34" charset="0"/>
                <a:cs typeface="Arial" panose="020B0604020202020204" pitchFamily="34" charset="0"/>
              </a:rPr>
              <a:t>Escherichia/</a:t>
            </a:r>
            <a:r>
              <a:rPr lang="de-DE" sz="1000" i="1" dirty="0" err="1">
                <a:latin typeface="Arial" panose="020B0604020202020204" pitchFamily="34" charset="0"/>
                <a:cs typeface="Arial" panose="020B0604020202020204" pitchFamily="34" charset="0"/>
              </a:rPr>
              <a:t>Shigella</a:t>
            </a:r>
            <a:endParaRPr lang="de-DE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985545" y="4192273"/>
            <a:ext cx="3262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136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sequences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sorted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increasing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849662" y="8458673"/>
            <a:ext cx="35303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122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sequences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sorted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increasing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Textfeld 21"/>
          <p:cNvSpPr txBox="1"/>
          <p:nvPr/>
        </p:nvSpPr>
        <p:spPr>
          <a:xfrm rot="16200000">
            <a:off x="-886092" y="2546274"/>
            <a:ext cx="3088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evolutionary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548188" y="4092697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542383" y="3213481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543730" y="2334265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546999" y="1458367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1.4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548349" y="1020875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1.6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546906" y="1896684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1.2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534058" y="2773910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544530" y="3652096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31" name="Textfeld 30"/>
          <p:cNvSpPr txBox="1"/>
          <p:nvPr/>
        </p:nvSpPr>
        <p:spPr>
          <a:xfrm rot="16200000">
            <a:off x="-874369" y="6814990"/>
            <a:ext cx="30883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evolutionary</a:t>
            </a:r>
            <a:r>
              <a:rPr lang="de-DE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err="1">
                <a:latin typeface="Arial" panose="020B0604020202020204" pitchFamily="34" charset="0"/>
                <a:cs typeface="Arial" panose="020B0604020202020204" pitchFamily="34" charset="0"/>
              </a:rPr>
              <a:t>distance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559911" y="8361413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0.2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554106" y="7482197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0.6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555453" y="6602981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1.0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558722" y="5727083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1.4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560072" y="5289591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1.6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558629" y="6165400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1.2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545781" y="7042626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0.8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556253" y="7920812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000">
                <a:latin typeface="Arial" panose="020B0604020202020204" pitchFamily="34" charset="0"/>
                <a:cs typeface="Arial" panose="020B0604020202020204" pitchFamily="34" charset="0"/>
              </a:rPr>
              <a:t>0.4</a:t>
            </a:r>
          </a:p>
        </p:txBody>
      </p:sp>
      <p:sp>
        <p:nvSpPr>
          <p:cNvPr id="40" name="Textfeld 39"/>
          <p:cNvSpPr txBox="1"/>
          <p:nvPr/>
        </p:nvSpPr>
        <p:spPr>
          <a:xfrm>
            <a:off x="5604975" y="5297420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100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5667029" y="5904565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80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5668221" y="6514431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60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5668619" y="7132932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40</a:t>
            </a:r>
          </a:p>
        </p:txBody>
      </p:sp>
      <p:sp>
        <p:nvSpPr>
          <p:cNvPr id="44" name="Textfeld 43"/>
          <p:cNvSpPr txBox="1"/>
          <p:nvPr/>
        </p:nvSpPr>
        <p:spPr>
          <a:xfrm>
            <a:off x="5669017" y="7737674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20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5677351" y="8348824"/>
            <a:ext cx="5934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/>
              <a:t>  0 </a:t>
            </a:r>
          </a:p>
        </p:txBody>
      </p:sp>
      <p:pic>
        <p:nvPicPr>
          <p:cNvPr id="46" name="Picture 4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6" t="9410" r="35417" b="4791"/>
          <a:stretch/>
        </p:blipFill>
        <p:spPr>
          <a:xfrm>
            <a:off x="1072410" y="1164236"/>
            <a:ext cx="3420000" cy="3086189"/>
          </a:xfrm>
          <a:prstGeom prst="rect">
            <a:avLst/>
          </a:prstGeom>
        </p:spPr>
      </p:pic>
      <p:pic>
        <p:nvPicPr>
          <p:cNvPr id="47" name="Picture 46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7" t="9410" r="35555" b="5035"/>
          <a:stretch/>
        </p:blipFill>
        <p:spPr>
          <a:xfrm>
            <a:off x="1085729" y="5412642"/>
            <a:ext cx="3067200" cy="3076238"/>
          </a:xfrm>
          <a:prstGeom prst="rect">
            <a:avLst/>
          </a:prstGeom>
        </p:spPr>
      </p:pic>
      <p:sp>
        <p:nvSpPr>
          <p:cNvPr id="50" name="Right Brace 49"/>
          <p:cNvSpPr/>
          <p:nvPr/>
        </p:nvSpPr>
        <p:spPr>
          <a:xfrm>
            <a:off x="4504960" y="3865280"/>
            <a:ext cx="47402" cy="33785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51" name="Right Brace 50"/>
          <p:cNvSpPr/>
          <p:nvPr/>
        </p:nvSpPr>
        <p:spPr>
          <a:xfrm>
            <a:off x="4165492" y="8124309"/>
            <a:ext cx="47402" cy="33785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438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</Words>
  <Application>Microsoft Office PowerPoint</Application>
  <PresentationFormat>A4-Papier (210 x 297 mm)</PresentationFormat>
  <Paragraphs>39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Zachary</dc:creator>
  <cp:lastModifiedBy>Sarah Hücker</cp:lastModifiedBy>
  <cp:revision>12</cp:revision>
  <dcterms:created xsi:type="dcterms:W3CDTF">2017-07-24T09:50:06Z</dcterms:created>
  <dcterms:modified xsi:type="dcterms:W3CDTF">2017-07-26T17:06:14Z</dcterms:modified>
</cp:coreProperties>
</file>