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A42E3-1541-4264-921B-0771FA204864}" type="datetimeFigureOut">
              <a:rPr lang="es-ES" smtClean="0"/>
              <a:t>23/06/2016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899F-7BDB-4CB4-9DB0-B033EA8331F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A42E3-1541-4264-921B-0771FA204864}" type="datetimeFigureOut">
              <a:rPr lang="es-ES" smtClean="0"/>
              <a:t>23/06/2016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899F-7BDB-4CB4-9DB0-B033EA8331F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A42E3-1541-4264-921B-0771FA204864}" type="datetimeFigureOut">
              <a:rPr lang="es-ES" smtClean="0"/>
              <a:t>23/06/2016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899F-7BDB-4CB4-9DB0-B033EA8331F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A42E3-1541-4264-921B-0771FA204864}" type="datetimeFigureOut">
              <a:rPr lang="es-ES" smtClean="0"/>
              <a:t>23/06/2016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899F-7BDB-4CB4-9DB0-B033EA8331F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A42E3-1541-4264-921B-0771FA204864}" type="datetimeFigureOut">
              <a:rPr lang="es-ES" smtClean="0"/>
              <a:t>23/06/2016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899F-7BDB-4CB4-9DB0-B033EA8331F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A42E3-1541-4264-921B-0771FA204864}" type="datetimeFigureOut">
              <a:rPr lang="es-ES" smtClean="0"/>
              <a:t>23/06/2016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899F-7BDB-4CB4-9DB0-B033EA8331F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A42E3-1541-4264-921B-0771FA204864}" type="datetimeFigureOut">
              <a:rPr lang="es-ES" smtClean="0"/>
              <a:t>23/06/2016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899F-7BDB-4CB4-9DB0-B033EA8331F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A42E3-1541-4264-921B-0771FA204864}" type="datetimeFigureOut">
              <a:rPr lang="es-ES" smtClean="0"/>
              <a:t>23/06/2016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899F-7BDB-4CB4-9DB0-B033EA8331F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A42E3-1541-4264-921B-0771FA204864}" type="datetimeFigureOut">
              <a:rPr lang="es-ES" smtClean="0"/>
              <a:t>23/06/2016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899F-7BDB-4CB4-9DB0-B033EA8331F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A42E3-1541-4264-921B-0771FA204864}" type="datetimeFigureOut">
              <a:rPr lang="es-ES" smtClean="0"/>
              <a:t>23/06/2016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899F-7BDB-4CB4-9DB0-B033EA8331F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A42E3-1541-4264-921B-0771FA204864}" type="datetimeFigureOut">
              <a:rPr lang="es-ES" smtClean="0"/>
              <a:t>23/06/2016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899F-7BDB-4CB4-9DB0-B033EA8331F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A42E3-1541-4264-921B-0771FA204864}" type="datetimeFigureOut">
              <a:rPr lang="es-ES" smtClean="0"/>
              <a:t>23/06/2016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E899F-7BDB-4CB4-9DB0-B033EA8331FA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Supplement_Fig_S3_A1 &amp; 2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1268" y="1231392"/>
            <a:ext cx="7141464" cy="439521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Supplement_Fig_S3_A3 &amp; 4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8096" y="1229868"/>
            <a:ext cx="7607808" cy="439826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Supplement_Fig_S3_B1 &amp; 2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1211580"/>
            <a:ext cx="7162800" cy="443484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Supplement_Fig_S3_B3 &amp; 4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3420" y="1216152"/>
            <a:ext cx="7757160" cy="442569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Supplement_Fig_S3_C1 &amp; 2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2416" y="1210056"/>
            <a:ext cx="7059168" cy="443788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Supplement_Fig_S3_C3 &amp; 4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7136" y="1220724"/>
            <a:ext cx="7729728" cy="441655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Presentación en pantalla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</vt:vector>
  </TitlesOfParts>
  <Company>HUVH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dtaberne</dc:creator>
  <cp:lastModifiedBy>dtaberne</cp:lastModifiedBy>
  <cp:revision>1</cp:revision>
  <dcterms:created xsi:type="dcterms:W3CDTF">2016-06-23T06:25:25Z</dcterms:created>
  <dcterms:modified xsi:type="dcterms:W3CDTF">2016-06-23T06:30:39Z</dcterms:modified>
</cp:coreProperties>
</file>