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4614-DCDF-4A93-9536-F9ED9E803810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A545-A9A1-4FE5-8F0E-D95058CEE14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4614-DCDF-4A93-9536-F9ED9E803810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A545-A9A1-4FE5-8F0E-D95058CEE14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4614-DCDF-4A93-9536-F9ED9E803810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A545-A9A1-4FE5-8F0E-D95058CEE14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4614-DCDF-4A93-9536-F9ED9E803810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A545-A9A1-4FE5-8F0E-D95058CEE14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4614-DCDF-4A93-9536-F9ED9E803810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A545-A9A1-4FE5-8F0E-D95058CEE14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4614-DCDF-4A93-9536-F9ED9E803810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A545-A9A1-4FE5-8F0E-D95058CEE14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4614-DCDF-4A93-9536-F9ED9E803810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A545-A9A1-4FE5-8F0E-D95058CEE14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4614-DCDF-4A93-9536-F9ED9E803810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A545-A9A1-4FE5-8F0E-D95058CEE14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4614-DCDF-4A93-9536-F9ED9E803810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A545-A9A1-4FE5-8F0E-D95058CEE14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4614-DCDF-4A93-9536-F9ED9E803810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A545-A9A1-4FE5-8F0E-D95058CEE14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4614-DCDF-4A93-9536-F9ED9E803810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A545-A9A1-4FE5-8F0E-D95058CEE14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44614-DCDF-4A93-9536-F9ED9E803810}" type="datetimeFigureOut">
              <a:rPr lang="es-ES" smtClean="0"/>
              <a:t>23/06/2016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2A545-A9A1-4FE5-8F0E-D95058CEE14F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Supplement_Fig_S1_Pt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8612" y="1422301"/>
            <a:ext cx="6263640" cy="3995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Supplement_Fig_S1_Pt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2042" y="1441351"/>
            <a:ext cx="6245352" cy="3968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Supplement_Fig_S1_Pt3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2042" y="1431826"/>
            <a:ext cx="6245352" cy="3968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Presentación en pantalla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Diapositiva 1</vt:lpstr>
      <vt:lpstr>Diapositiva 2</vt:lpstr>
      <vt:lpstr>Diapositiva 3</vt:lpstr>
    </vt:vector>
  </TitlesOfParts>
  <Company>HUVH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dtaberne</dc:creator>
  <cp:lastModifiedBy>dtaberne</cp:lastModifiedBy>
  <cp:revision>1</cp:revision>
  <dcterms:created xsi:type="dcterms:W3CDTF">2016-06-23T06:16:39Z</dcterms:created>
  <dcterms:modified xsi:type="dcterms:W3CDTF">2016-06-23T06:24:39Z</dcterms:modified>
</cp:coreProperties>
</file>