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-151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C1A9-B5FA-4ECB-9F1C-CBA9DB2405C1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ED2F9-A5AD-4B76-A3EC-F031F85FAB9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C1A9-B5FA-4ECB-9F1C-CBA9DB2405C1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ED2F9-A5AD-4B76-A3EC-F031F85FAB9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C1A9-B5FA-4ECB-9F1C-CBA9DB2405C1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ED2F9-A5AD-4B76-A3EC-F031F85FAB9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C1A9-B5FA-4ECB-9F1C-CBA9DB2405C1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ED2F9-A5AD-4B76-A3EC-F031F85FAB9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C1A9-B5FA-4ECB-9F1C-CBA9DB2405C1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ED2F9-A5AD-4B76-A3EC-F031F85FAB9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C1A9-B5FA-4ECB-9F1C-CBA9DB2405C1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ED2F9-A5AD-4B76-A3EC-F031F85FAB9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C1A9-B5FA-4ECB-9F1C-CBA9DB2405C1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ED2F9-A5AD-4B76-A3EC-F031F85FAB9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C1A9-B5FA-4ECB-9F1C-CBA9DB2405C1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ED2F9-A5AD-4B76-A3EC-F031F85FAB9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C1A9-B5FA-4ECB-9F1C-CBA9DB2405C1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ED2F9-A5AD-4B76-A3EC-F031F85FAB9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C1A9-B5FA-4ECB-9F1C-CBA9DB2405C1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ED2F9-A5AD-4B76-A3EC-F031F85FAB9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C1A9-B5FA-4ECB-9F1C-CBA9DB2405C1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ED2F9-A5AD-4B76-A3EC-F031F85FAB9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9C1A9-B5FA-4ECB-9F1C-CBA9DB2405C1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ED2F9-A5AD-4B76-A3EC-F031F85FAB90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Supplementary_FigS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6136" y="280416"/>
            <a:ext cx="6205728" cy="85831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HUVH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dtaberne</dc:creator>
  <cp:lastModifiedBy>dtaberne</cp:lastModifiedBy>
  <cp:revision>1</cp:revision>
  <dcterms:created xsi:type="dcterms:W3CDTF">2016-06-23T06:39:01Z</dcterms:created>
  <dcterms:modified xsi:type="dcterms:W3CDTF">2016-06-23T06:42:02Z</dcterms:modified>
</cp:coreProperties>
</file>