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6">
          <p15:clr>
            <a:srgbClr val="A4A3A4"/>
          </p15:clr>
        </p15:guide>
        <p15:guide id="2" pos="45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4822" autoAdjust="0"/>
    <p:restoredTop sz="94660"/>
  </p:normalViewPr>
  <p:slideViewPr>
    <p:cSldViewPr snapToGrid="0" snapToObjects="1" showGuides="1">
      <p:cViewPr varScale="1">
        <p:scale>
          <a:sx n="157" d="100"/>
          <a:sy n="157" d="100"/>
        </p:scale>
        <p:origin x="-1640" y="-112"/>
      </p:cViewPr>
      <p:guideLst>
        <p:guide orient="horz" pos="2886"/>
        <p:guide pos="45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interSettings" Target="printerSettings/printerSettings1.bin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3827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35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449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2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7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73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814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9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045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255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688551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17351-CA1B-2841-A96B-CF041C555170}" type="datetimeFigureOut">
              <a:rPr lang="de-DE" smtClean="0"/>
              <a:t>27.08.18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132D7-6EBC-0044-AC45-7CDC85D9FA8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7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image" Target="../media/image1.jpg"/>
   <Relationship Id="rId3" Type="http://schemas.openxmlformats.org/officeDocument/2006/relationships/image" Target="../media/image2.jpg"/>
   <Relationship Id="rId4" Type="http://schemas.openxmlformats.org/officeDocument/2006/relationships/image" Target="../media/image3.jpg"/>
   <Relationship Id="rId5" Type="http://schemas.openxmlformats.org/officeDocument/2006/relationships/image" Target="../media/image4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236627" y="196334"/>
            <a:ext cx="12625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latin typeface="Arial"/>
                <a:cs typeface="Arial"/>
              </a:rPr>
              <a:t>Benzoxazinoids</a:t>
            </a:r>
            <a:endParaRPr lang="en-GB" sz="1200" dirty="0">
              <a:latin typeface="Arial"/>
              <a:cs typeface="Arial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085083" y="4653434"/>
            <a:ext cx="1681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latin typeface="Arial"/>
                <a:cs typeface="Arial"/>
              </a:rPr>
              <a:t>Cyanogenic</a:t>
            </a:r>
            <a:r>
              <a:rPr lang="en-GB" sz="1200" dirty="0" smtClean="0">
                <a:latin typeface="Arial"/>
                <a:cs typeface="Arial"/>
              </a:rPr>
              <a:t> glycoside</a:t>
            </a:r>
            <a:endParaRPr lang="en-GB" sz="1200" dirty="0">
              <a:latin typeface="Arial"/>
              <a:cs typeface="Arial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924570" y="196334"/>
            <a:ext cx="6848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latin typeface="Arial"/>
                <a:cs typeface="Arial"/>
              </a:rPr>
              <a:t>Iridoids</a:t>
            </a:r>
            <a:endParaRPr lang="en-GB" sz="1200" dirty="0">
              <a:latin typeface="Arial"/>
              <a:cs typeface="Arial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5500818" y="196334"/>
            <a:ext cx="1082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 smtClean="0">
                <a:latin typeface="Arial"/>
                <a:cs typeface="Arial"/>
              </a:rPr>
              <a:t>Isoflavonoids</a:t>
            </a:r>
            <a:endParaRPr lang="en-GB" sz="1200" dirty="0">
              <a:latin typeface="Arial"/>
              <a:cs typeface="Arial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7144593" y="196334"/>
            <a:ext cx="18358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>
                <a:solidFill>
                  <a:srgbClr val="000000"/>
                </a:solidFill>
                <a:latin typeface="Arial"/>
                <a:cs typeface="Arial"/>
              </a:rPr>
              <a:t>Hydroquinone</a:t>
            </a:r>
            <a:r>
              <a:rPr lang="de-DE" sz="12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  <a:latin typeface="Arial"/>
                <a:cs typeface="Arial"/>
              </a:rPr>
              <a:t>glucoside</a:t>
            </a:r>
            <a:endParaRPr lang="de-DE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" name="Bild 2" descr="Benzox&amp;dhurri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60"/>
          <a:stretch/>
        </p:blipFill>
        <p:spPr>
          <a:xfrm>
            <a:off x="39908" y="827698"/>
            <a:ext cx="1655999" cy="1993733"/>
          </a:xfrm>
          <a:prstGeom prst="rect">
            <a:avLst/>
          </a:prstGeom>
        </p:spPr>
      </p:pic>
      <p:pic>
        <p:nvPicPr>
          <p:cNvPr id="8" name="Bild 7" descr="Iridoid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72" y="598128"/>
            <a:ext cx="2771999" cy="4446605"/>
          </a:xfrm>
          <a:prstGeom prst="rect">
            <a:avLst/>
          </a:prstGeom>
        </p:spPr>
      </p:pic>
      <p:pic>
        <p:nvPicPr>
          <p:cNvPr id="18" name="Bild 17" descr="Isoflavonoid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68" y="827698"/>
            <a:ext cx="2483999" cy="349356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103408" y="2829209"/>
            <a:ext cx="6848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/>
                <a:cs typeface="Arial"/>
              </a:rPr>
              <a:t>GDIBOA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103408" y="1621710"/>
            <a:ext cx="8002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>
                <a:latin typeface="Arial"/>
                <a:cs typeface="Arial"/>
              </a:rPr>
              <a:t>GDIMBOA</a:t>
            </a:r>
            <a:endParaRPr lang="en-GB" sz="1000" dirty="0">
              <a:latin typeface="Arial"/>
              <a:cs typeface="Arial"/>
            </a:endParaRPr>
          </a:p>
        </p:txBody>
      </p:sp>
      <p:grpSp>
        <p:nvGrpSpPr>
          <p:cNvPr id="34" name="Gruppierung 33"/>
          <p:cNvGrpSpPr/>
          <p:nvPr/>
        </p:nvGrpSpPr>
        <p:grpSpPr>
          <a:xfrm>
            <a:off x="7075632" y="5110637"/>
            <a:ext cx="1700597" cy="1012164"/>
            <a:chOff x="7069208" y="5110637"/>
            <a:chExt cx="1700597" cy="1012164"/>
          </a:xfrm>
        </p:grpSpPr>
        <p:pic>
          <p:nvPicPr>
            <p:cNvPr id="17" name="Bild 16" descr="Benzox&amp;dhurrin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363"/>
            <a:stretch/>
          </p:blipFill>
          <p:spPr>
            <a:xfrm>
              <a:off x="7113806" y="5110637"/>
              <a:ext cx="1655999" cy="868547"/>
            </a:xfrm>
            <a:prstGeom prst="rect">
              <a:avLst/>
            </a:prstGeom>
          </p:spPr>
        </p:pic>
        <p:sp>
          <p:nvSpPr>
            <p:cNvPr id="23" name="Textfeld 22"/>
            <p:cNvSpPr txBox="1"/>
            <p:nvPr/>
          </p:nvSpPr>
          <p:spPr>
            <a:xfrm>
              <a:off x="7069208" y="5876580"/>
              <a:ext cx="6051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err="1" smtClean="0">
                  <a:latin typeface="Arial"/>
                  <a:cs typeface="Arial"/>
                </a:rPr>
                <a:t>Dhurrin</a:t>
              </a:r>
              <a:endParaRPr lang="en-GB" sz="1000" dirty="0">
                <a:latin typeface="Arial"/>
                <a:cs typeface="Arial"/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1949555" y="1621710"/>
            <a:ext cx="8120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Oleuropein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949555" y="3130120"/>
            <a:ext cx="7763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Harpagide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949555" y="5120557"/>
            <a:ext cx="8334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Geniposide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4547150" y="1621710"/>
            <a:ext cx="6123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Daidzin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4547150" y="3130120"/>
            <a:ext cx="7477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Phloridzin</a:t>
            </a:r>
            <a:endParaRPr lang="en-GB" sz="1000" dirty="0">
              <a:latin typeface="Arial"/>
              <a:cs typeface="Arial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4547150" y="4663357"/>
            <a:ext cx="6551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err="1" smtClean="0">
                <a:latin typeface="Arial"/>
                <a:cs typeface="Arial"/>
              </a:rPr>
              <a:t>Genistin</a:t>
            </a:r>
            <a:endParaRPr lang="en-GB" sz="1000" dirty="0">
              <a:latin typeface="Arial"/>
              <a:cs typeface="Arial"/>
            </a:endParaRPr>
          </a:p>
        </p:txBody>
      </p:sp>
      <p:grpSp>
        <p:nvGrpSpPr>
          <p:cNvPr id="33" name="Gruppierung 32"/>
          <p:cNvGrpSpPr/>
          <p:nvPr/>
        </p:nvGrpSpPr>
        <p:grpSpPr>
          <a:xfrm>
            <a:off x="7100958" y="723901"/>
            <a:ext cx="1923079" cy="1269999"/>
            <a:chOff x="7100958" y="723901"/>
            <a:chExt cx="1923079" cy="1269999"/>
          </a:xfrm>
        </p:grpSpPr>
        <p:pic>
          <p:nvPicPr>
            <p:cNvPr id="19" name="Bild 18" descr="misc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809"/>
            <a:stretch/>
          </p:blipFill>
          <p:spPr>
            <a:xfrm>
              <a:off x="7476037" y="723901"/>
              <a:ext cx="1548000" cy="1269999"/>
            </a:xfrm>
            <a:prstGeom prst="rect">
              <a:avLst/>
            </a:prstGeom>
          </p:spPr>
        </p:pic>
        <p:sp>
          <p:nvSpPr>
            <p:cNvPr id="30" name="Textfeld 29"/>
            <p:cNvSpPr txBox="1"/>
            <p:nvPr/>
          </p:nvSpPr>
          <p:spPr>
            <a:xfrm>
              <a:off x="7100958" y="1355010"/>
              <a:ext cx="5909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err="1" smtClean="0">
                  <a:latin typeface="Arial"/>
                  <a:cs typeface="Arial"/>
                </a:rPr>
                <a:t>Arbutin</a:t>
              </a:r>
              <a:endParaRPr lang="en-GB" sz="1000" dirty="0">
                <a:latin typeface="Arial"/>
                <a:cs typeface="Arial"/>
              </a:endParaRPr>
            </a:p>
          </p:txBody>
        </p:sp>
      </p:grpSp>
      <p:grpSp>
        <p:nvGrpSpPr>
          <p:cNvPr id="32" name="Gruppierung 31"/>
          <p:cNvGrpSpPr/>
          <p:nvPr/>
        </p:nvGrpSpPr>
        <p:grpSpPr>
          <a:xfrm>
            <a:off x="7100958" y="2565403"/>
            <a:ext cx="2043042" cy="1520164"/>
            <a:chOff x="7100958" y="2565403"/>
            <a:chExt cx="2043042" cy="1520164"/>
          </a:xfrm>
        </p:grpSpPr>
        <p:pic>
          <p:nvPicPr>
            <p:cNvPr id="20" name="Bild 19" descr="misc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126"/>
            <a:stretch/>
          </p:blipFill>
          <p:spPr>
            <a:xfrm>
              <a:off x="7596000" y="2565403"/>
              <a:ext cx="1548000" cy="1210186"/>
            </a:xfrm>
            <a:prstGeom prst="rect">
              <a:avLst/>
            </a:prstGeom>
          </p:spPr>
        </p:pic>
        <p:sp>
          <p:nvSpPr>
            <p:cNvPr id="31" name="Textfeld 30"/>
            <p:cNvSpPr txBox="1"/>
            <p:nvPr/>
          </p:nvSpPr>
          <p:spPr>
            <a:xfrm>
              <a:off x="7100958" y="3685457"/>
              <a:ext cx="12592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i="1" dirty="0" smtClean="0">
                  <a:latin typeface="Arial"/>
                  <a:cs typeface="Arial"/>
                </a:rPr>
                <a:t>Trans</a:t>
              </a:r>
              <a:r>
                <a:rPr lang="en-GB" sz="1000" dirty="0" smtClean="0">
                  <a:latin typeface="Arial"/>
                  <a:cs typeface="Arial"/>
                </a:rPr>
                <a:t>-</a:t>
              </a:r>
            </a:p>
            <a:p>
              <a:r>
                <a:rPr lang="en-GB" sz="1000" dirty="0" err="1">
                  <a:latin typeface="Arial"/>
                  <a:cs typeface="Arial"/>
                </a:rPr>
                <a:t>z</a:t>
              </a:r>
              <a:r>
                <a:rPr lang="en-GB" sz="1000" dirty="0" err="1" smtClean="0">
                  <a:latin typeface="Arial"/>
                  <a:cs typeface="Arial"/>
                </a:rPr>
                <a:t>eatin</a:t>
              </a:r>
              <a:r>
                <a:rPr lang="en-GB" sz="1000" dirty="0" smtClean="0">
                  <a:latin typeface="Arial"/>
                  <a:cs typeface="Arial"/>
                </a:rPr>
                <a:t>-O-</a:t>
              </a:r>
              <a:r>
                <a:rPr lang="en-GB" sz="1000" dirty="0" err="1" smtClean="0">
                  <a:latin typeface="Arial"/>
                  <a:cs typeface="Arial"/>
                </a:rPr>
                <a:t>glucoside</a:t>
              </a:r>
              <a:endParaRPr lang="en-GB" sz="1000" dirty="0">
                <a:latin typeface="Arial"/>
                <a:cs typeface="Arial"/>
              </a:endParaRPr>
            </a:p>
          </p:txBody>
        </p:sp>
      </p:grpSp>
      <p:sp>
        <p:nvSpPr>
          <p:cNvPr id="16" name="Rechteck 15"/>
          <p:cNvSpPr/>
          <p:nvPr/>
        </p:nvSpPr>
        <p:spPr>
          <a:xfrm>
            <a:off x="7367217" y="2133600"/>
            <a:ext cx="15105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de-DE" sz="1200" dirty="0" err="1">
                <a:solidFill>
                  <a:srgbClr val="000000"/>
                </a:solidFill>
                <a:latin typeface="Arial"/>
                <a:cs typeface="Arial"/>
              </a:rPr>
              <a:t>Cytokinin</a:t>
            </a:r>
            <a:r>
              <a:rPr lang="de-DE" sz="12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de-DE" sz="1200" dirty="0" err="1">
                <a:solidFill>
                  <a:srgbClr val="000000"/>
                </a:solidFill>
                <a:latin typeface="Arial"/>
                <a:cs typeface="Arial"/>
              </a:rPr>
              <a:t>glucoside</a:t>
            </a:r>
            <a:endParaRPr lang="de-DE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926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Macintosh PowerPoint</Application>
  <PresentationFormat>Bildschirmpräsentation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PowerPoint-Präsentation</vt:lpstr>
    </vt:vector>
  </TitlesOfParts>
  <Company/>
  <LinksUpToDate>false</LinksUpToDate>
  <SharedDoc>false</SharedDoc>
  <HyperlinksChanged>false</HyperlinksChanged>
  <AppVersion>14.0000</AppVersion>
  <Template/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cp:lastPrinted>2018-05-08T16:32:14Z</cp:lastPrinted>
</cp:coreProperties>
</file>