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6">
          <p15:clr>
            <a:srgbClr val="A4A3A4"/>
          </p15:clr>
        </p15:guide>
        <p15:guide id="2" pos="3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18" d="100"/>
          <a:sy n="118" d="100"/>
        </p:scale>
        <p:origin x="-2936" y="-104"/>
      </p:cViewPr>
      <p:guideLst>
        <p:guide orient="horz" pos="2436"/>
        <p:guide pos="3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printerSettings" Target="printerSettings/printerSettings1.bin"/>
   <Relationship Id="rId4" Type="http://schemas.openxmlformats.org/officeDocument/2006/relationships/presProps" Target="presProps.xml"/>
   <Relationship Id="rId5" Type="http://schemas.openxmlformats.org/officeDocument/2006/relationships/viewProps" Target="viewProps.xml"/>
   <Relationship Id="rId6" Type="http://schemas.openxmlformats.org/officeDocument/2006/relationships/theme" Target="theme/theme1.xml"/>
   <Relationship Id="rId7" Type="http://schemas.openxmlformats.org/officeDocument/2006/relationships/tableStyles" Target="tableStyles.xml"/>
</Relationships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Master-Untertitelformat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2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54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210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694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49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540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821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344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352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70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289756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E24B8-D01D-DE44-9107-95BD7D2E3596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E4F70-99F8-D24E-95F9-EDC66B2BB942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3896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2" Type="http://schemas.openxmlformats.org/officeDocument/2006/relationships/image" Target="../media/image1.emf"/>
   <Relationship Id="rId3" Type="http://schemas.openxmlformats.org/officeDocument/2006/relationships/image" Target="../media/image2.emf"/>
   <Relationship Id="rId4" Type="http://schemas.openxmlformats.org/officeDocument/2006/relationships/image" Target="../media/image3.emf"/>
   <Relationship Id="rId5" Type="http://schemas.openxmlformats.org/officeDocument/2006/relationships/image" Target="../media/image4.emf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Bild 47"/>
          <p:cNvPicPr>
            <a:picLocks noChangeAspect="1"/>
          </p:cNvPicPr>
          <p:nvPr/>
        </p:nvPicPr>
        <p:blipFill rotWithShape="1">
          <a:blip r:embed="rId2"/>
          <a:srcRect b="9713"/>
          <a:stretch/>
        </p:blipFill>
        <p:spPr>
          <a:xfrm>
            <a:off x="374650" y="2441995"/>
            <a:ext cx="2880000" cy="1586667"/>
          </a:xfrm>
          <a:prstGeom prst="rect">
            <a:avLst/>
          </a:prstGeom>
        </p:spPr>
      </p:pic>
      <p:grpSp>
        <p:nvGrpSpPr>
          <p:cNvPr id="36" name="Gruppierung 35"/>
          <p:cNvGrpSpPr/>
          <p:nvPr/>
        </p:nvGrpSpPr>
        <p:grpSpPr>
          <a:xfrm>
            <a:off x="3451225" y="594165"/>
            <a:ext cx="2881025" cy="3415340"/>
            <a:chOff x="3451225" y="594165"/>
            <a:chExt cx="2881025" cy="3415340"/>
          </a:xfrm>
        </p:grpSpPr>
        <p:grpSp>
          <p:nvGrpSpPr>
            <p:cNvPr id="28" name="Gruppierung 27"/>
            <p:cNvGrpSpPr/>
            <p:nvPr/>
          </p:nvGrpSpPr>
          <p:grpSpPr>
            <a:xfrm>
              <a:off x="3451225" y="594165"/>
              <a:ext cx="2881025" cy="3415340"/>
              <a:chOff x="3451225" y="594165"/>
              <a:chExt cx="2881025" cy="3415340"/>
            </a:xfrm>
          </p:grpSpPr>
          <p:pic>
            <p:nvPicPr>
              <p:cNvPr id="23" name="Bild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51225" y="2252150"/>
                <a:ext cx="2880000" cy="1757355"/>
              </a:xfrm>
              <a:prstGeom prst="rect">
                <a:avLst/>
              </a:prstGeom>
            </p:spPr>
          </p:pic>
          <p:pic>
            <p:nvPicPr>
              <p:cNvPr id="27" name="Bild 26"/>
              <p:cNvPicPr>
                <a:picLocks noChangeAspect="1"/>
              </p:cNvPicPr>
              <p:nvPr/>
            </p:nvPicPr>
            <p:blipFill rotWithShape="1">
              <a:blip r:embed="rId4"/>
              <a:srcRect b="3484"/>
              <a:stretch/>
            </p:blipFill>
            <p:spPr>
              <a:xfrm>
                <a:off x="3524250" y="594165"/>
                <a:ext cx="2808000" cy="1653735"/>
              </a:xfrm>
              <a:prstGeom prst="rect">
                <a:avLst/>
              </a:prstGeom>
            </p:spPr>
          </p:pic>
        </p:grpSp>
        <p:sp>
          <p:nvSpPr>
            <p:cNvPr id="29" name="Textfeld 28"/>
            <p:cNvSpPr txBox="1"/>
            <p:nvPr/>
          </p:nvSpPr>
          <p:spPr>
            <a:xfrm>
              <a:off x="4851400" y="610814"/>
              <a:ext cx="9544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>
                  <a:latin typeface="Arial"/>
                  <a:cs typeface="Arial"/>
                </a:rPr>
                <a:t>Crude extract</a:t>
              </a:r>
              <a:endParaRPr lang="en-GB" sz="1000" dirty="0">
                <a:latin typeface="Arial"/>
                <a:cs typeface="Arial"/>
              </a:endParaRP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5168371" y="2372145"/>
              <a:ext cx="66775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i="1" dirty="0" smtClean="0">
                  <a:latin typeface="Arial"/>
                  <a:cs typeface="Arial"/>
                </a:rPr>
                <a:t>Lg</a:t>
              </a:r>
              <a:r>
                <a:rPr lang="en-GB" sz="1000" dirty="0" smtClean="0">
                  <a:latin typeface="Arial"/>
                  <a:cs typeface="Arial"/>
                </a:rPr>
                <a:t>GLU1</a:t>
              </a:r>
              <a:endParaRPr lang="en-GB" sz="1000" dirty="0">
                <a:latin typeface="Arial"/>
                <a:cs typeface="Arial"/>
              </a:endParaRPr>
            </a:p>
          </p:txBody>
        </p:sp>
      </p:grpSp>
      <p:pic>
        <p:nvPicPr>
          <p:cNvPr id="32" name="Bild 31"/>
          <p:cNvPicPr>
            <a:picLocks noChangeAspect="1"/>
          </p:cNvPicPr>
          <p:nvPr/>
        </p:nvPicPr>
        <p:blipFill rotWithShape="1">
          <a:blip r:embed="rId5"/>
          <a:srcRect b="3365"/>
          <a:stretch/>
        </p:blipFill>
        <p:spPr>
          <a:xfrm>
            <a:off x="448600" y="591764"/>
            <a:ext cx="2808000" cy="1655755"/>
          </a:xfrm>
          <a:prstGeom prst="rect">
            <a:avLst/>
          </a:prstGeom>
        </p:spPr>
      </p:pic>
      <p:sp>
        <p:nvSpPr>
          <p:cNvPr id="37" name="Textfeld 36"/>
          <p:cNvSpPr txBox="1"/>
          <p:nvPr/>
        </p:nvSpPr>
        <p:spPr>
          <a:xfrm>
            <a:off x="2057400" y="605664"/>
            <a:ext cx="954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/>
                <a:cs typeface="Arial"/>
              </a:rPr>
              <a:t>Crude extract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2374371" y="2372145"/>
            <a:ext cx="6677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i="1" dirty="0" smtClean="0">
                <a:latin typeface="Arial"/>
                <a:cs typeface="Arial"/>
              </a:rPr>
              <a:t>Lg</a:t>
            </a:r>
            <a:r>
              <a:rPr lang="en-GB" sz="1000" dirty="0" smtClean="0">
                <a:latin typeface="Arial"/>
                <a:cs typeface="Arial"/>
              </a:rPr>
              <a:t>GLU1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158750" y="254000"/>
            <a:ext cx="3111500" cy="3780905"/>
          </a:xfrm>
          <a:prstGeom prst="rect">
            <a:avLst/>
          </a:prstGeom>
          <a:noFill/>
          <a:ln w="952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hteck 39"/>
          <p:cNvSpPr/>
          <p:nvPr/>
        </p:nvSpPr>
        <p:spPr>
          <a:xfrm>
            <a:off x="3270250" y="254000"/>
            <a:ext cx="3111500" cy="3780905"/>
          </a:xfrm>
          <a:prstGeom prst="rect">
            <a:avLst/>
          </a:prstGeom>
          <a:noFill/>
          <a:ln w="9525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feld 40"/>
          <p:cNvSpPr txBox="1"/>
          <p:nvPr/>
        </p:nvSpPr>
        <p:spPr>
          <a:xfrm rot="16200000">
            <a:off x="2578099" y="2092973"/>
            <a:ext cx="1609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/>
                <a:cs typeface="Arial"/>
              </a:rPr>
              <a:t>Enzyme activity </a:t>
            </a:r>
            <a:r>
              <a:rPr lang="en-GB" sz="800" dirty="0" smtClean="0">
                <a:latin typeface="Arial"/>
                <a:cs typeface="Arial"/>
              </a:rPr>
              <a:t>[</a:t>
            </a:r>
            <a:r>
              <a:rPr lang="en-GB" sz="800" dirty="0" err="1" smtClean="0">
                <a:latin typeface="Arial"/>
                <a:cs typeface="Arial"/>
              </a:rPr>
              <a:t>nmol</a:t>
            </a:r>
            <a:r>
              <a:rPr lang="en-GB" sz="800" dirty="0">
                <a:latin typeface="Arial"/>
                <a:cs typeface="Arial"/>
              </a:rPr>
              <a:t>/min*mg]</a:t>
            </a:r>
          </a:p>
        </p:txBody>
      </p:sp>
      <p:sp>
        <p:nvSpPr>
          <p:cNvPr id="42" name="Textfeld 41"/>
          <p:cNvSpPr txBox="1"/>
          <p:nvPr/>
        </p:nvSpPr>
        <p:spPr>
          <a:xfrm rot="16200000">
            <a:off x="-527050" y="2092972"/>
            <a:ext cx="1609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rial"/>
                <a:cs typeface="Arial"/>
              </a:rPr>
              <a:t>Enzyme activity </a:t>
            </a:r>
            <a:r>
              <a:rPr lang="en-GB" sz="800" dirty="0" smtClean="0">
                <a:latin typeface="Arial"/>
                <a:cs typeface="Arial"/>
              </a:rPr>
              <a:t>[</a:t>
            </a:r>
            <a:r>
              <a:rPr lang="en-GB" sz="800" dirty="0" err="1" smtClean="0">
                <a:latin typeface="Arial"/>
                <a:cs typeface="Arial"/>
              </a:rPr>
              <a:t>nmol</a:t>
            </a:r>
            <a:r>
              <a:rPr lang="en-GB" sz="800" dirty="0">
                <a:latin typeface="Arial"/>
                <a:cs typeface="Arial"/>
              </a:rPr>
              <a:t>/min*mg]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180516" y="273050"/>
            <a:ext cx="2744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/>
                <a:cs typeface="Arial"/>
              </a:rPr>
              <a:t>A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3299517" y="273050"/>
            <a:ext cx="2744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/>
                <a:cs typeface="Arial"/>
              </a:rPr>
              <a:t>B</a:t>
            </a:r>
            <a:endParaRPr lang="en-GB" sz="1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3255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Macintosh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PowerPoint-Präsentation</vt:lpstr>
    </vt:vector>
  </TitlesOfParts>
  <Company/>
  <LinksUpToDate>false</LinksUpToDate>
  <SharedDoc>false</SharedDoc>
  <HyperlinksChanged>false</HyperlinksChanged>
  <AppVersion>14.0000</AppVersion>
  <Template/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cp:lastPrinted>2018-08-23T08:01:14Z</cp:lastPrinted>
</cp:coreProperties>
</file>