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215" d="100"/>
          <a:sy n="215" d="100"/>
        </p:scale>
        <p:origin x="-80" y="1248"/>
      </p:cViewPr>
      <p:guideLst>
        <p:guide orient="horz" pos="313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interSettings" Target="printerSettings/printerSettings1.bin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6AD60-137D-FF4A-A295-C5914053D67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58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4BFA8-8DC3-4745-AEB8-38FEFADE9A46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48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56560D-1867-3B47-9DB4-6F9CC2EAB9A8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81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E7C60-DE51-7F40-A7A3-A2FB22B9C313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27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EA0B9-B1A2-D547-9F83-5F8994A34EC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01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98B96-23C9-944B-8E2A-EBF623CB5CDD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0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EAB80-F881-9D45-9659-6F1655ED6B0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837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5DB8B-18B4-544F-9839-D7D39B1EF85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816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563065-422B-1342-8F07-7A7A919AB4FB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37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D8971-40E8-7547-BD44-689262A3EFD2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20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Bild auf Platzhalter ziehen oder durch Klicken auf Symbol hinzufügen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D2B28-28FA-1546-8C33-9EA6048DB4F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353884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4184BB-AE1F-9E49-B2B3-58A40CD97264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27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image" Target="../media/image1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Gel unbeschrift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31" y="1953548"/>
            <a:ext cx="3600000" cy="51974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594638" y="2079699"/>
            <a:ext cx="258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*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005868" y="2138769"/>
            <a:ext cx="258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*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461782" y="2023897"/>
            <a:ext cx="258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*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863457" y="2079514"/>
            <a:ext cx="2588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>
                    <a:lumMod val="95000"/>
                  </a:schemeClr>
                </a:solidFill>
              </a:rPr>
              <a:t>*</a:t>
            </a:r>
          </a:p>
        </p:txBody>
      </p:sp>
      <p:cxnSp>
        <p:nvCxnSpPr>
          <p:cNvPr id="12" name="Gerade Verbindung 11"/>
          <p:cNvCxnSpPr/>
          <p:nvPr/>
        </p:nvCxnSpPr>
        <p:spPr>
          <a:xfrm flipV="1">
            <a:off x="4329931" y="2278963"/>
            <a:ext cx="144000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4408954" y="2144676"/>
            <a:ext cx="6122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err="1" smtClean="0">
                <a:latin typeface="Arial"/>
                <a:cs typeface="Arial"/>
              </a:rPr>
              <a:t>RuBisCO</a:t>
            </a:r>
            <a:endParaRPr lang="en-GB" sz="800" dirty="0">
              <a:latin typeface="Arial"/>
              <a:cs typeface="Arial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 flipV="1">
            <a:off x="585931" y="2118737"/>
            <a:ext cx="144000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 flipV="1">
            <a:off x="585931" y="2400905"/>
            <a:ext cx="144000" cy="0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340314" y="2000269"/>
            <a:ext cx="2987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latin typeface="Arial"/>
                <a:cs typeface="Arial"/>
              </a:rPr>
              <a:t>63</a:t>
            </a:r>
            <a:endParaRPr lang="en-GB" sz="800" dirty="0">
              <a:latin typeface="Arial"/>
              <a:cs typeface="Arial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40314" y="2287840"/>
            <a:ext cx="2987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latin typeface="Arial"/>
                <a:cs typeface="Arial"/>
              </a:rPr>
              <a:t>48</a:t>
            </a:r>
            <a:endParaRPr lang="en-GB" sz="800" dirty="0">
              <a:latin typeface="Arial"/>
              <a:cs typeface="Arial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305816" y="1837988"/>
            <a:ext cx="4241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latin typeface="Arial"/>
                <a:cs typeface="Arial"/>
              </a:rPr>
              <a:t>[</a:t>
            </a:r>
            <a:r>
              <a:rPr lang="en-GB" sz="800" dirty="0" err="1" smtClean="0">
                <a:latin typeface="Arial"/>
                <a:cs typeface="Arial"/>
              </a:rPr>
              <a:t>kDa</a:t>
            </a:r>
            <a:r>
              <a:rPr lang="en-GB" sz="800" dirty="0" smtClean="0">
                <a:latin typeface="Arial"/>
                <a:cs typeface="Arial"/>
              </a:rPr>
              <a:t>]</a:t>
            </a:r>
            <a:endParaRPr lang="en-GB" sz="800" dirty="0">
              <a:latin typeface="Arial"/>
              <a:cs typeface="Arial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787807" y="1734376"/>
            <a:ext cx="35200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 smtClean="0">
                <a:latin typeface="Arial"/>
                <a:cs typeface="Arial"/>
              </a:rPr>
              <a:t>1           2            3             4            5             6             7            8             9  </a:t>
            </a:r>
            <a:endParaRPr lang="en-GB" sz="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4747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</Words>
  <Application>Microsoft Macintosh PowerPoint</Application>
  <PresentationFormat>Bildschirmpräsentation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Standarddesign</vt:lpstr>
      <vt:lpstr>PowerPoint-Präsentation</vt:lpstr>
    </vt:vector>
  </TitlesOfParts>
  <Company/>
  <LinksUpToDate>false</LinksUpToDate>
  <SharedDoc>false</SharedDoc>
  <HyperlinksChanged>false</HyperlinksChanged>
  <AppVersion>14.0000</AppVersion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