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75" r:id="rId2"/>
  </p:sldIdLst>
  <p:sldSz cx="6858000" cy="9144000" type="letter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AFF"/>
    <a:srgbClr val="223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>
      <p:cViewPr varScale="1">
        <p:scale>
          <a:sx n="96" d="100"/>
          <a:sy n="96" d="100"/>
        </p:scale>
        <p:origin x="3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CAB0ED7-94F4-9943-8FD7-3F881E6EFA45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5050" y="1154113"/>
            <a:ext cx="23399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B774038-6D68-D645-8447-EAACDB421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0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1pPr>
    <a:lvl2pPr marL="3432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2pPr>
    <a:lvl3pPr marL="6864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3pPr>
    <a:lvl4pPr marL="10296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4pPr>
    <a:lvl5pPr marL="137288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5pPr>
    <a:lvl6pPr marL="171610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6pPr>
    <a:lvl7pPr marL="205932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7pPr>
    <a:lvl8pPr marL="240254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8pPr>
    <a:lvl9pPr marL="2745760" algn="l" defTabSz="686440" rtl="0" eaLnBrk="1" latinLnBrk="0" hangingPunct="1">
      <a:defRPr sz="9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1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1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0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0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7030-3AB1-5D41-ABE0-600425C6C02C}" type="datetimeFigureOut">
              <a:rPr lang="en-US" smtClean="0"/>
              <a:t>11/27/23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3E14-DAF5-2A47-B3CF-19E478F1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4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E9DCE8-EE0D-12AA-0954-AD6C30C29059}"/>
              </a:ext>
            </a:extLst>
          </p:cNvPr>
          <p:cNvSpPr txBox="1"/>
          <p:nvPr/>
        </p:nvSpPr>
        <p:spPr>
          <a:xfrm>
            <a:off x="4764157" y="0"/>
            <a:ext cx="20938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Supplementary Figure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948A0-58D6-8B22-408D-DFCB1D73D2B0}"/>
              </a:ext>
            </a:extLst>
          </p:cNvPr>
          <p:cNvSpPr txBox="1"/>
          <p:nvPr/>
        </p:nvSpPr>
        <p:spPr>
          <a:xfrm>
            <a:off x="1136011" y="8789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1A06D-2ADB-AB4A-6BEB-6C29515868DA}"/>
              </a:ext>
            </a:extLst>
          </p:cNvPr>
          <p:cNvSpPr txBox="1"/>
          <p:nvPr/>
        </p:nvSpPr>
        <p:spPr>
          <a:xfrm>
            <a:off x="1136011" y="305607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CF77F3-6FAB-8C02-9573-C42B15086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700" y="126776"/>
            <a:ext cx="4990689" cy="317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2378DB-3C85-54CF-045D-B660674D20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624"/>
          <a:stretch/>
        </p:blipFill>
        <p:spPr>
          <a:xfrm>
            <a:off x="1744532" y="3262638"/>
            <a:ext cx="2724084" cy="2842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42384-327F-095E-E1A5-DA6136E20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532" y="6105033"/>
            <a:ext cx="3613998" cy="28423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F5DD0B4-A574-5B4E-DF0E-258F8F9BD09F}"/>
              </a:ext>
            </a:extLst>
          </p:cNvPr>
          <p:cNvSpPr txBox="1"/>
          <p:nvPr/>
        </p:nvSpPr>
        <p:spPr>
          <a:xfrm>
            <a:off x="1136011" y="58605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122983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8853</TotalTime>
  <Words>6</Words>
  <Application>Microsoft Macintosh PowerPoint</Application>
  <PresentationFormat>Letter Paper (8.5x11 in)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Weyemi, Urbain (NIH/NCI) [E]</dc:creator>
  <cp:lastModifiedBy>Weyemi, Urbain (NIH/NCI) [E]</cp:lastModifiedBy>
  <cp:revision>277</cp:revision>
  <cp:lastPrinted>2023-09-27T16:15:52Z</cp:lastPrinted>
  <dcterms:created xsi:type="dcterms:W3CDTF">2023-03-03T17:45:10Z</dcterms:created>
  <dcterms:modified xsi:type="dcterms:W3CDTF">2023-11-27T17:53:36Z</dcterms:modified>
</cp:coreProperties>
</file>