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2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4">
          <p15:clr>
            <a:srgbClr val="A4A3A4"/>
          </p15:clr>
        </p15:guide>
        <p15:guide id="2" pos="8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656" autoAdjust="0"/>
  </p:normalViewPr>
  <p:slideViewPr>
    <p:cSldViewPr snapToGrid="0" snapToObjects="1">
      <p:cViewPr varScale="1">
        <p:scale>
          <a:sx n="67" d="100"/>
          <a:sy n="67" d="100"/>
        </p:scale>
        <p:origin x="2386" y="67"/>
      </p:cViewPr>
      <p:guideLst>
        <p:guide orient="horz" pos="514"/>
        <p:guide pos="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87415-4B49-ED46-B345-8F23428DD5E8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531B5-9E12-D74A-B76A-D61911C82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019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73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25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3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8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74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62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4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47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8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28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763" y="2981760"/>
            <a:ext cx="2676637" cy="182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55" y="2998880"/>
            <a:ext cx="2712414" cy="180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458" y="696106"/>
            <a:ext cx="2681507" cy="1800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974" y="709583"/>
            <a:ext cx="2731034" cy="180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0024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ESM Figure 5</a:t>
            </a:r>
            <a:endParaRPr lang="en-US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47735" y="467561"/>
            <a:ext cx="30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A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15846" y="2497059"/>
            <a:ext cx="1949858" cy="248402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dirty="0">
                <a:latin typeface="Times New Roman"/>
                <a:cs typeface="Times New Roman"/>
              </a:rPr>
              <a:t>r</a:t>
            </a:r>
            <a:r>
              <a:rPr lang="en-US" sz="1000" dirty="0" smtClean="0">
                <a:latin typeface="Times New Roman"/>
                <a:cs typeface="Times New Roman"/>
              </a:rPr>
              <a:t>s34751932 (no. of minor alleles)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10860" y="613829"/>
            <a:ext cx="338554" cy="186527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Adjusted liver fat content (%)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9003" y="5205365"/>
            <a:ext cx="5939995" cy="2677656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ESM Figure 5. Common genetic variation in the human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STK25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 affected liver fat content. Liver  fat was measured by </a:t>
            </a:r>
            <a:r>
              <a:rPr lang="en-US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H-magnetic resonance spectroscopy and adjusted for gender and age by multiple linear regression analysis. SNPs were analyzed in the additive inheritance model. Hardy-Weinberg equilibrium was tested by χ²-test (one degree of freedom); age and liver fat content were ln-transformed to approximate normal distribution. Associations between SNP genotypes (in the additive inheritance model) and liver fat content were analyzed by multiple linear regression analysis (least-squares method) including gender and age as confounding covariates. As 11 SNPs were tested in parallel, a Bonferroni-corrected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-value &lt;0.0047 was considered statistically significant; associations with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-values ≥0.0047 and &lt;0.05 were termed nominal. The statistical software package JMP (v11.0; SAS Institute, Cary,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NC)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used. The 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green </a:t>
            </a:r>
            <a:r>
              <a:rPr lang="en-US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diamond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represents group mean (horizontal line in the middle of the diamond), 95-% confidence interval for the mean (vertical span of the diamond), and overlap marks (horizontal lines above and below the group mean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No, number.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44453" y="467561"/>
            <a:ext cx="30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B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07578" y="613829"/>
            <a:ext cx="338554" cy="186527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Adjusted liver fat content (%)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7735" y="2751935"/>
            <a:ext cx="30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/>
                <a:cs typeface="Times New Roman"/>
              </a:rPr>
              <a:t>C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0860" y="2898203"/>
            <a:ext cx="338554" cy="186527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Adjusted liver fat content (%)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444453" y="2751935"/>
            <a:ext cx="30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D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07578" y="2898203"/>
            <a:ext cx="338554" cy="186527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Adjusted liver fat content (%)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110197" y="2497059"/>
            <a:ext cx="1949858" cy="248402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dirty="0" smtClean="0">
                <a:latin typeface="Times New Roman"/>
                <a:cs typeface="Times New Roman"/>
              </a:rPr>
              <a:t>rs4675810 (no. of minor alleles)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20524" y="4801823"/>
            <a:ext cx="1949858" cy="248402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dirty="0" smtClean="0">
                <a:latin typeface="Times New Roman"/>
                <a:cs typeface="Times New Roman"/>
              </a:rPr>
              <a:t>rs6757649 (no. of minor alleles)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30115" y="4801823"/>
            <a:ext cx="1949858" cy="248402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dirty="0" smtClean="0">
                <a:latin typeface="Times New Roman"/>
                <a:cs typeface="Times New Roman"/>
              </a:rPr>
              <a:t>rs34506685 (no. of minor alleles)</a:t>
            </a:r>
            <a:endParaRPr lang="en-US" sz="1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96897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77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>GU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Manoj Amrutkar</dc:creator>
  <cp:lastModifiedBy>Emmelie Cansby</cp:lastModifiedBy>
  <cp:revision>200</cp:revision>
  <dcterms:created xsi:type="dcterms:W3CDTF">2016-10-30T11:16:12Z</dcterms:created>
  <dcterms:modified xsi:type="dcterms:W3CDTF">2017-07-21T18:53:10Z</dcterms:modified>
</cp:coreProperties>
</file>