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-4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750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2834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633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95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94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630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3705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161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88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601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110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E5A3E1-93E5-42BC-93F1-11E653E2A8CC}" type="datetimeFigureOut">
              <a:rPr lang="de-DE" smtClean="0"/>
              <a:t>09.11.2021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C9880-2B12-4281-B70F-6EC1FBBA873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070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3"/>
          <p:cNvSpPr/>
          <p:nvPr/>
        </p:nvSpPr>
        <p:spPr>
          <a:xfrm>
            <a:off x="652680" y="5743702"/>
            <a:ext cx="11006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</a:t>
            </a:r>
            <a:r>
              <a: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S1. </a:t>
            </a:r>
            <a:r>
              <a:rPr lang="en-GB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Histological and </a:t>
            </a:r>
            <a:r>
              <a:rPr lang="en-GB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immunohistochemical</a:t>
            </a:r>
            <a:r>
              <a:rPr lang="en-GB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analysis of murine ear tissue.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C57BL/6J mice were treated with either calcipotriol, oxazolone or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ethanol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(as vehicle control).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Histological localization of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eosinophils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(arrows, HE: </a:t>
            </a:r>
            <a:r>
              <a:rPr lang="en-GB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Hematoxylin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&amp; Eosin), and </a:t>
            </a:r>
            <a:r>
              <a:rPr lang="en-GB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immunohistochemical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localization of macrophages (IBA1), CD4</a:t>
            </a:r>
            <a:r>
              <a:rPr lang="en-GB" sz="1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T-helper cells (CD4) and NK cells (NK1.1) in ear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tissue samples of calcipotriol-treated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(middle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row) and oxazolone-treated animals (lower row) compared to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controls (upper row).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Scale bar: 30 </a:t>
            </a:r>
            <a:r>
              <a:rPr lang="en-GB" sz="1200" dirty="0" smtClean="0">
                <a:latin typeface="Symbol" panose="05050102010706020507" pitchFamily="18" charset="2"/>
                <a:cs typeface="Times New Roman" panose="02020603050405020304" pitchFamily="18" charset="0"/>
              </a:rPr>
              <a:t>m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356682" y="325859"/>
            <a:ext cx="11302076" cy="5259093"/>
            <a:chOff x="-88486" y="435274"/>
            <a:chExt cx="12225199" cy="6147054"/>
          </a:xfrm>
        </p:grpSpPr>
        <p:pic>
          <p:nvPicPr>
            <p:cNvPr id="46" name="Grafik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31688" y="4751242"/>
              <a:ext cx="2935269" cy="1831086"/>
            </a:xfrm>
            <a:prstGeom prst="rect">
              <a:avLst/>
            </a:prstGeom>
          </p:spPr>
        </p:pic>
        <p:sp>
          <p:nvSpPr>
            <p:cNvPr id="47" name="Textfeld 4"/>
            <p:cNvSpPr txBox="1"/>
            <p:nvPr/>
          </p:nvSpPr>
          <p:spPr>
            <a:xfrm rot="16200000">
              <a:off x="-529151" y="5380392"/>
              <a:ext cx="1250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Calcipotriol</a:t>
              </a:r>
              <a:endParaRPr lang="de-DE" dirty="0"/>
            </a:p>
          </p:txBody>
        </p:sp>
        <p:sp>
          <p:nvSpPr>
            <p:cNvPr id="48" name="Textfeld 5"/>
            <p:cNvSpPr txBox="1"/>
            <p:nvPr/>
          </p:nvSpPr>
          <p:spPr>
            <a:xfrm rot="16200000">
              <a:off x="-484588" y="3440797"/>
              <a:ext cx="11615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Oxazolone</a:t>
              </a:r>
              <a:endParaRPr lang="de-DE" dirty="0"/>
            </a:p>
          </p:txBody>
        </p:sp>
        <p:sp>
          <p:nvSpPr>
            <p:cNvPr id="49" name="Textfeld 6"/>
            <p:cNvSpPr txBox="1"/>
            <p:nvPr/>
          </p:nvSpPr>
          <p:spPr>
            <a:xfrm rot="16200000">
              <a:off x="-342691" y="1518945"/>
              <a:ext cx="8777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Control</a:t>
              </a:r>
              <a:endParaRPr lang="de-DE" dirty="0"/>
            </a:p>
          </p:txBody>
        </p:sp>
        <p:sp>
          <p:nvSpPr>
            <p:cNvPr id="50" name="Textfeld 7"/>
            <p:cNvSpPr txBox="1"/>
            <p:nvPr/>
          </p:nvSpPr>
          <p:spPr>
            <a:xfrm>
              <a:off x="4460478" y="435274"/>
              <a:ext cx="615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IBA1</a:t>
              </a:r>
              <a:endParaRPr lang="de-DE" dirty="0"/>
            </a:p>
          </p:txBody>
        </p:sp>
        <p:sp>
          <p:nvSpPr>
            <p:cNvPr id="51" name="Textfeld 8"/>
            <p:cNvSpPr txBox="1"/>
            <p:nvPr/>
          </p:nvSpPr>
          <p:spPr>
            <a:xfrm>
              <a:off x="10263870" y="435274"/>
              <a:ext cx="7457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NK1.1</a:t>
              </a:r>
              <a:endParaRPr lang="de-DE" dirty="0"/>
            </a:p>
          </p:txBody>
        </p:sp>
        <p:sp>
          <p:nvSpPr>
            <p:cNvPr id="52" name="Textfeld 9"/>
            <p:cNvSpPr txBox="1"/>
            <p:nvPr/>
          </p:nvSpPr>
          <p:spPr>
            <a:xfrm>
              <a:off x="7685262" y="435274"/>
              <a:ext cx="5677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CD4</a:t>
              </a:r>
              <a:endParaRPr lang="de-DE" dirty="0"/>
            </a:p>
          </p:txBody>
        </p:sp>
        <p:pic>
          <p:nvPicPr>
            <p:cNvPr id="53" name="Grafik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86" y="786832"/>
              <a:ext cx="2930658" cy="1901333"/>
            </a:xfrm>
            <a:prstGeom prst="rect">
              <a:avLst/>
            </a:prstGeom>
          </p:spPr>
        </p:pic>
        <p:pic>
          <p:nvPicPr>
            <p:cNvPr id="54" name="Grafik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2406" y="795718"/>
              <a:ext cx="2930659" cy="1883559"/>
            </a:xfrm>
            <a:prstGeom prst="rect">
              <a:avLst/>
            </a:prstGeom>
          </p:spPr>
        </p:pic>
        <p:pic>
          <p:nvPicPr>
            <p:cNvPr id="55" name="Grafik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224787" y="4751242"/>
              <a:ext cx="2918277" cy="1831086"/>
            </a:xfrm>
            <a:prstGeom prst="rect">
              <a:avLst/>
            </a:prstGeom>
          </p:spPr>
        </p:pic>
        <p:pic>
          <p:nvPicPr>
            <p:cNvPr id="56" name="Grafik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224789" y="2845900"/>
              <a:ext cx="2920372" cy="1759063"/>
            </a:xfrm>
            <a:prstGeom prst="rect">
              <a:avLst/>
            </a:prstGeom>
          </p:spPr>
        </p:pic>
        <p:pic>
          <p:nvPicPr>
            <p:cNvPr id="57" name="Grafik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013" y="4801653"/>
              <a:ext cx="1324442" cy="929231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58" name="Textfeld 18"/>
            <p:cNvSpPr txBox="1"/>
            <p:nvPr/>
          </p:nvSpPr>
          <p:spPr>
            <a:xfrm>
              <a:off x="1259096" y="44443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HE</a:t>
              </a:r>
              <a:endParaRPr lang="de-DE" dirty="0"/>
            </a:p>
          </p:txBody>
        </p:sp>
        <p:pic>
          <p:nvPicPr>
            <p:cNvPr id="59" name="Grafik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1047" y="795720"/>
              <a:ext cx="2930661" cy="1892445"/>
            </a:xfrm>
            <a:prstGeom prst="rect">
              <a:avLst/>
            </a:prstGeom>
          </p:spPr>
        </p:pic>
        <p:pic>
          <p:nvPicPr>
            <p:cNvPr id="60" name="Grafik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1048" y="4748669"/>
              <a:ext cx="2967364" cy="1833659"/>
            </a:xfrm>
            <a:prstGeom prst="rect">
              <a:avLst/>
            </a:prstGeom>
          </p:spPr>
        </p:pic>
        <p:pic>
          <p:nvPicPr>
            <p:cNvPr id="61" name="Grafik 2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201046" y="2829328"/>
              <a:ext cx="2930661" cy="1764177"/>
            </a:xfrm>
            <a:prstGeom prst="rect">
              <a:avLst/>
            </a:prstGeom>
          </p:spPr>
        </p:pic>
        <p:pic>
          <p:nvPicPr>
            <p:cNvPr id="62" name="Grafik 2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1434" y="781716"/>
              <a:ext cx="2935279" cy="1901332"/>
            </a:xfrm>
            <a:prstGeom prst="rect">
              <a:avLst/>
            </a:prstGeom>
          </p:spPr>
        </p:pic>
        <p:pic>
          <p:nvPicPr>
            <p:cNvPr id="63" name="Grafik 2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226396" y="4748669"/>
              <a:ext cx="2910317" cy="1821426"/>
            </a:xfrm>
            <a:prstGeom prst="rect">
              <a:avLst/>
            </a:prstGeom>
          </p:spPr>
        </p:pic>
        <p:pic>
          <p:nvPicPr>
            <p:cNvPr id="64" name="Grafik 2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9183861" y="2829326"/>
              <a:ext cx="2949144" cy="1764177"/>
            </a:xfrm>
            <a:prstGeom prst="rect">
              <a:avLst/>
            </a:prstGeom>
          </p:spPr>
        </p:pic>
        <p:cxnSp>
          <p:nvCxnSpPr>
            <p:cNvPr id="65" name="Gerade Verbindung mit Pfeil 27"/>
            <p:cNvCxnSpPr/>
            <p:nvPr/>
          </p:nvCxnSpPr>
          <p:spPr>
            <a:xfrm>
              <a:off x="493776" y="5074920"/>
              <a:ext cx="204862" cy="14562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Gerade Verbindung mit Pfeil 28"/>
            <p:cNvCxnSpPr/>
            <p:nvPr/>
          </p:nvCxnSpPr>
          <p:spPr>
            <a:xfrm flipH="1">
              <a:off x="7634883" y="5149375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 Verbindung mit Pfeil 29"/>
            <p:cNvCxnSpPr/>
            <p:nvPr/>
          </p:nvCxnSpPr>
          <p:spPr>
            <a:xfrm flipH="1">
              <a:off x="7900352" y="3560073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mit Pfeil 30"/>
            <p:cNvCxnSpPr/>
            <p:nvPr/>
          </p:nvCxnSpPr>
          <p:spPr>
            <a:xfrm flipH="1">
              <a:off x="11346559" y="3343458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mit Pfeil 31"/>
            <p:cNvCxnSpPr/>
            <p:nvPr/>
          </p:nvCxnSpPr>
          <p:spPr>
            <a:xfrm flipH="1">
              <a:off x="11784094" y="5336276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echteck 32"/>
            <p:cNvSpPr/>
            <p:nvPr/>
          </p:nvSpPr>
          <p:spPr>
            <a:xfrm>
              <a:off x="2347622" y="5954399"/>
              <a:ext cx="304800" cy="26809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71" name="Grafik 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31686" y="2854076"/>
              <a:ext cx="2930658" cy="1750887"/>
            </a:xfrm>
            <a:prstGeom prst="rect">
              <a:avLst/>
            </a:prstGeom>
          </p:spPr>
        </p:pic>
        <p:pic>
          <p:nvPicPr>
            <p:cNvPr id="72" name="Grafik 25"/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24" r="11924" b="27235"/>
            <a:stretch/>
          </p:blipFill>
          <p:spPr>
            <a:xfrm>
              <a:off x="277406" y="2889897"/>
              <a:ext cx="1325244" cy="929231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73" name="Rechteck 16"/>
            <p:cNvSpPr/>
            <p:nvPr/>
          </p:nvSpPr>
          <p:spPr>
            <a:xfrm>
              <a:off x="1818718" y="4072185"/>
              <a:ext cx="304800" cy="26809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4" name="Gerade Verbindung mit Pfeil 26"/>
            <p:cNvCxnSpPr/>
            <p:nvPr/>
          </p:nvCxnSpPr>
          <p:spPr>
            <a:xfrm flipH="1">
              <a:off x="994892" y="2980687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mit Pfeil 33"/>
            <p:cNvCxnSpPr/>
            <p:nvPr/>
          </p:nvCxnSpPr>
          <p:spPr>
            <a:xfrm flipH="1">
              <a:off x="1039371" y="3139575"/>
              <a:ext cx="216309" cy="245806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Rechteck 1"/>
            <p:cNvSpPr/>
            <p:nvPr/>
          </p:nvSpPr>
          <p:spPr>
            <a:xfrm>
              <a:off x="2795587" y="2583181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Rechteck 34"/>
            <p:cNvSpPr/>
            <p:nvPr/>
          </p:nvSpPr>
          <p:spPr>
            <a:xfrm>
              <a:off x="2795587" y="4511192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Rechteck 35"/>
            <p:cNvSpPr/>
            <p:nvPr/>
          </p:nvSpPr>
          <p:spPr>
            <a:xfrm>
              <a:off x="2795587" y="6481763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Rechteck 1"/>
            <p:cNvSpPr/>
            <p:nvPr/>
          </p:nvSpPr>
          <p:spPr>
            <a:xfrm>
              <a:off x="5776912" y="2583181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Rechteck 34"/>
            <p:cNvSpPr/>
            <p:nvPr/>
          </p:nvSpPr>
          <p:spPr>
            <a:xfrm>
              <a:off x="5776912" y="4511192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Rechteck 35"/>
            <p:cNvSpPr/>
            <p:nvPr/>
          </p:nvSpPr>
          <p:spPr>
            <a:xfrm>
              <a:off x="5776912" y="6481763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2" name="Rechteck 1"/>
            <p:cNvSpPr/>
            <p:nvPr/>
          </p:nvSpPr>
          <p:spPr>
            <a:xfrm>
              <a:off x="8788806" y="2583181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3" name="Rechteck 34"/>
            <p:cNvSpPr/>
            <p:nvPr/>
          </p:nvSpPr>
          <p:spPr>
            <a:xfrm>
              <a:off x="8788806" y="4511192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Rechteck 35"/>
            <p:cNvSpPr/>
            <p:nvPr/>
          </p:nvSpPr>
          <p:spPr>
            <a:xfrm>
              <a:off x="8788806" y="6481763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Rechteck 1"/>
            <p:cNvSpPr/>
            <p:nvPr/>
          </p:nvSpPr>
          <p:spPr>
            <a:xfrm>
              <a:off x="11777947" y="2583181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Rechteck 34"/>
            <p:cNvSpPr/>
            <p:nvPr/>
          </p:nvSpPr>
          <p:spPr>
            <a:xfrm>
              <a:off x="11777947" y="4511192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Rechteck 35"/>
            <p:cNvSpPr/>
            <p:nvPr/>
          </p:nvSpPr>
          <p:spPr>
            <a:xfrm>
              <a:off x="11777947" y="6481763"/>
              <a:ext cx="295275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200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Windows-Benutzer</dc:creator>
  <cp:lastModifiedBy>franci</cp:lastModifiedBy>
  <cp:revision>42</cp:revision>
  <dcterms:created xsi:type="dcterms:W3CDTF">2021-10-24T17:09:37Z</dcterms:created>
  <dcterms:modified xsi:type="dcterms:W3CDTF">2021-11-09T10:45:25Z</dcterms:modified>
</cp:coreProperties>
</file>