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6858000" cy="9144000" type="screen4x3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3300" y="-7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1549E-F7AC-4779-A28B-49305D52B9A5}" type="datetimeFigureOut">
              <a:rPr lang="en-GB" smtClean="0"/>
              <a:t>09/11/2021</a:t>
            </a:fld>
            <a:endParaRPr lang="en-GB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7233B3-77FE-4348-8847-FAF78564C8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3444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392AF-05AD-4F99-8B32-4791D0E593FB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7421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769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66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104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236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030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269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891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320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119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743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231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/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62226763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7" name="think-cell Folie" r:id="rId15" imgW="344" imgH="344" progId="TCLayout.ActiveDocument.1">
                  <p:embed/>
                </p:oleObj>
              </mc:Choice>
              <mc:Fallback>
                <p:oleObj name="think-cell Folie" r:id="rId15" imgW="344" imgH="34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01D3B-2F1D-4BAE-ACC1-034AE9CBDEC1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A8E47-2F7D-4687-AF5E-24E2996E8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77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16.png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tags" Target="../tags/tag3.xml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11" Type="http://schemas.openxmlformats.org/officeDocument/2006/relationships/image" Target="../media/image6.png"/><Relationship Id="rId5" Type="http://schemas.openxmlformats.org/officeDocument/2006/relationships/oleObject" Target="../embeddings/oleObject2.bin"/><Relationship Id="rId15" Type="http://schemas.openxmlformats.org/officeDocument/2006/relationships/image" Target="../media/image10.png"/><Relationship Id="rId10" Type="http://schemas.openxmlformats.org/officeDocument/2006/relationships/image" Target="../media/image5.png"/><Relationship Id="rId19" Type="http://schemas.openxmlformats.org/officeDocument/2006/relationships/image" Target="../media/image14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.png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954988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" name="think-cell Folie" r:id="rId5" imgW="344" imgH="344" progId="TCLayout.ActiveDocument.1">
                  <p:embed/>
                </p:oleObj>
              </mc:Choice>
              <mc:Fallback>
                <p:oleObj name="think-cell Folie" r:id="rId5" imgW="344" imgH="34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Grafik 19"/>
          <p:cNvPicPr preferRelativeResize="0"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2866200" y="5501446"/>
            <a:ext cx="972000" cy="1188000"/>
          </a:xfrm>
          <a:prstGeom prst="rect">
            <a:avLst/>
          </a:prstGeom>
        </p:spPr>
      </p:pic>
      <p:pic>
        <p:nvPicPr>
          <p:cNvPr id="17" name="Grafik 16"/>
          <p:cNvPicPr preferRelativeResize="0"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810291" y="5503877"/>
            <a:ext cx="972000" cy="1188000"/>
          </a:xfrm>
          <a:prstGeom prst="rect">
            <a:avLst/>
          </a:prstGeom>
        </p:spPr>
      </p:pic>
      <p:pic>
        <p:nvPicPr>
          <p:cNvPr id="15" name="Grafik 14"/>
          <p:cNvPicPr preferRelativeResize="0"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2590800" y="1024907"/>
            <a:ext cx="972000" cy="1188000"/>
          </a:xfrm>
          <a:prstGeom prst="rect">
            <a:avLst/>
          </a:prstGeom>
        </p:spPr>
      </p:pic>
      <p:pic>
        <p:nvPicPr>
          <p:cNvPr id="7" name="Grafik 6"/>
          <p:cNvPicPr preferRelativeResize="0">
            <a:picLocks/>
          </p:cNvPicPr>
          <p:nvPr/>
        </p:nvPicPr>
        <p:blipFill>
          <a:blip r:embed="rId10"/>
          <a:stretch>
            <a:fillRect/>
          </a:stretch>
        </p:blipFill>
        <p:spPr>
          <a:xfrm>
            <a:off x="1846392" y="4137472"/>
            <a:ext cx="972000" cy="1188000"/>
          </a:xfrm>
          <a:prstGeom prst="rect">
            <a:avLst/>
          </a:prstGeom>
        </p:spPr>
      </p:pic>
      <p:pic>
        <p:nvPicPr>
          <p:cNvPr id="2" name="Grafik 1"/>
          <p:cNvPicPr preferRelativeResize="0">
            <a:picLocks/>
          </p:cNvPicPr>
          <p:nvPr/>
        </p:nvPicPr>
        <p:blipFill>
          <a:blip r:embed="rId11"/>
          <a:stretch>
            <a:fillRect/>
          </a:stretch>
        </p:blipFill>
        <p:spPr>
          <a:xfrm>
            <a:off x="3874728" y="4131495"/>
            <a:ext cx="972000" cy="1188000"/>
          </a:xfrm>
          <a:prstGeom prst="rect">
            <a:avLst/>
          </a:prstGeom>
        </p:spPr>
      </p:pic>
      <p:grpSp>
        <p:nvGrpSpPr>
          <p:cNvPr id="23" name="Gruppieren 22"/>
          <p:cNvGrpSpPr/>
          <p:nvPr/>
        </p:nvGrpSpPr>
        <p:grpSpPr>
          <a:xfrm>
            <a:off x="1679342" y="602876"/>
            <a:ext cx="2968858" cy="2993449"/>
            <a:chOff x="2128858" y="919789"/>
            <a:chExt cx="2968858" cy="2993449"/>
          </a:xfrm>
        </p:grpSpPr>
        <p:grpSp>
          <p:nvGrpSpPr>
            <p:cNvPr id="34" name="Gruppieren 33"/>
            <p:cNvGrpSpPr/>
            <p:nvPr/>
          </p:nvGrpSpPr>
          <p:grpSpPr>
            <a:xfrm rot="16200000">
              <a:off x="2252861" y="1712132"/>
              <a:ext cx="972000" cy="278409"/>
              <a:chOff x="1372896" y="1761168"/>
              <a:chExt cx="972000" cy="278409"/>
            </a:xfrm>
          </p:grpSpPr>
          <p:pic>
            <p:nvPicPr>
              <p:cNvPr id="35" name="Grafik 34"/>
              <p:cNvPicPr preferRelativeResize="0">
                <a:picLocks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372896" y="2003577"/>
                <a:ext cx="972000" cy="36000"/>
              </a:xfrm>
              <a:prstGeom prst="rect">
                <a:avLst/>
              </a:prstGeom>
            </p:spPr>
          </p:pic>
          <p:sp>
            <p:nvSpPr>
              <p:cNvPr id="36" name="Rechteck 35"/>
              <p:cNvSpPr/>
              <p:nvPr/>
            </p:nvSpPr>
            <p:spPr>
              <a:xfrm>
                <a:off x="1400365" y="1761168"/>
                <a:ext cx="91723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2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Calcipotriol</a:t>
                </a:r>
                <a:endParaRPr lang="en-GB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rot="16200000">
              <a:off x="2254171" y="3072050"/>
              <a:ext cx="972000" cy="278406"/>
              <a:chOff x="1372889" y="1761178"/>
              <a:chExt cx="972000" cy="278406"/>
            </a:xfrm>
          </p:grpSpPr>
          <p:pic>
            <p:nvPicPr>
              <p:cNvPr id="38" name="Grafik 37"/>
              <p:cNvPicPr preferRelativeResize="0">
                <a:picLocks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372889" y="2003584"/>
                <a:ext cx="972000" cy="36000"/>
              </a:xfrm>
              <a:prstGeom prst="rect">
                <a:avLst/>
              </a:prstGeom>
            </p:spPr>
          </p:pic>
          <p:sp>
            <p:nvSpPr>
              <p:cNvPr id="39" name="Rechteck 38"/>
              <p:cNvSpPr/>
              <p:nvPr/>
            </p:nvSpPr>
            <p:spPr>
              <a:xfrm>
                <a:off x="1416091" y="1761178"/>
                <a:ext cx="855042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2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Oxazolone</a:t>
                </a:r>
                <a:endParaRPr lang="en-GB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grpSp>
          <p:nvGrpSpPr>
            <p:cNvPr id="40" name="Gruppieren 39"/>
            <p:cNvGrpSpPr/>
            <p:nvPr/>
          </p:nvGrpSpPr>
          <p:grpSpPr>
            <a:xfrm>
              <a:off x="3048862" y="919789"/>
              <a:ext cx="1980000" cy="286094"/>
              <a:chOff x="1120686" y="1211229"/>
              <a:chExt cx="1980000" cy="286094"/>
            </a:xfrm>
          </p:grpSpPr>
          <p:pic>
            <p:nvPicPr>
              <p:cNvPr id="41" name="Grafik 40"/>
              <p:cNvPicPr preferRelativeResize="0">
                <a:picLocks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120686" y="1461323"/>
                <a:ext cx="1980000" cy="36000"/>
              </a:xfrm>
              <a:prstGeom prst="rect">
                <a:avLst/>
              </a:prstGeom>
            </p:spPr>
          </p:pic>
          <p:sp>
            <p:nvSpPr>
              <p:cNvPr id="42" name="Rechteck 41"/>
              <p:cNvSpPr/>
              <p:nvPr/>
            </p:nvSpPr>
            <p:spPr>
              <a:xfrm>
                <a:off x="1490314" y="1211229"/>
                <a:ext cx="1302857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2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</a:rPr>
                  <a:t>Th1/Th2 cytokines</a:t>
                </a:r>
                <a:endParaRPr lang="en-GB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endParaRPr>
              </a:p>
            </p:txBody>
          </p:sp>
        </p:grpSp>
        <p:sp>
          <p:nvSpPr>
            <p:cNvPr id="43" name="Textfeld 42"/>
            <p:cNvSpPr txBox="1"/>
            <p:nvPr/>
          </p:nvSpPr>
          <p:spPr>
            <a:xfrm>
              <a:off x="2128858" y="975887"/>
              <a:ext cx="2703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</a:p>
          </p:txBody>
        </p:sp>
        <p:pic>
          <p:nvPicPr>
            <p:cNvPr id="5" name="Grafik 4"/>
            <p:cNvPicPr preferRelativeResize="0">
              <a:picLocks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069978" y="1338070"/>
              <a:ext cx="1008000" cy="1188000"/>
            </a:xfrm>
            <a:prstGeom prst="rect">
              <a:avLst/>
            </a:prstGeom>
          </p:spPr>
        </p:pic>
        <p:pic>
          <p:nvPicPr>
            <p:cNvPr id="11" name="Grafik 10"/>
            <p:cNvPicPr preferRelativeResize="0">
              <a:picLocks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970821" y="2725238"/>
              <a:ext cx="972000" cy="1188000"/>
            </a:xfrm>
            <a:prstGeom prst="rect">
              <a:avLst/>
            </a:prstGeom>
          </p:spPr>
        </p:pic>
        <p:pic>
          <p:nvPicPr>
            <p:cNvPr id="18" name="Grafik 17"/>
            <p:cNvPicPr preferRelativeResize="0">
              <a:picLocks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4089716" y="2711718"/>
              <a:ext cx="1008000" cy="1188000"/>
            </a:xfrm>
            <a:prstGeom prst="rect">
              <a:avLst/>
            </a:prstGeom>
          </p:spPr>
        </p:pic>
      </p:grpSp>
      <p:grpSp>
        <p:nvGrpSpPr>
          <p:cNvPr id="24" name="Gruppieren 23"/>
          <p:cNvGrpSpPr/>
          <p:nvPr/>
        </p:nvGrpSpPr>
        <p:grpSpPr>
          <a:xfrm>
            <a:off x="494546" y="3724939"/>
            <a:ext cx="5452319" cy="2969919"/>
            <a:chOff x="899626" y="4066820"/>
            <a:chExt cx="5452319" cy="2969919"/>
          </a:xfrm>
        </p:grpSpPr>
        <p:grpSp>
          <p:nvGrpSpPr>
            <p:cNvPr id="44" name="Gruppieren 43"/>
            <p:cNvGrpSpPr/>
            <p:nvPr/>
          </p:nvGrpSpPr>
          <p:grpSpPr>
            <a:xfrm>
              <a:off x="1563945" y="4066820"/>
              <a:ext cx="4788000" cy="286094"/>
              <a:chOff x="898598" y="1211229"/>
              <a:chExt cx="4788000" cy="286094"/>
            </a:xfrm>
          </p:grpSpPr>
          <p:pic>
            <p:nvPicPr>
              <p:cNvPr id="45" name="Grafik 44"/>
              <p:cNvPicPr preferRelativeResize="0">
                <a:picLocks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98598" y="1461323"/>
                <a:ext cx="4788000" cy="36000"/>
              </a:xfrm>
              <a:prstGeom prst="rect">
                <a:avLst/>
              </a:prstGeom>
            </p:spPr>
          </p:pic>
          <p:sp>
            <p:nvSpPr>
              <p:cNvPr id="46" name="Rechteck 45"/>
              <p:cNvSpPr/>
              <p:nvPr/>
            </p:nvSpPr>
            <p:spPr>
              <a:xfrm>
                <a:off x="2178133" y="1211229"/>
                <a:ext cx="191193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</a:rPr>
                  <a:t>P</a:t>
                </a:r>
                <a:r>
                  <a:rPr lang="en-US" sz="12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lt"/>
                  </a:rPr>
                  <a:t>roinflammatory cytokines</a:t>
                </a:r>
                <a:endParaRPr lang="en-GB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endParaRPr>
              </a:p>
            </p:txBody>
          </p:sp>
        </p:grpSp>
        <p:pic>
          <p:nvPicPr>
            <p:cNvPr id="8" name="Grafik 7"/>
            <p:cNvPicPr preferRelativeResize="0">
              <a:picLocks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3251582" y="4496887"/>
              <a:ext cx="972000" cy="1188000"/>
            </a:xfrm>
            <a:prstGeom prst="rect">
              <a:avLst/>
            </a:prstGeom>
          </p:spPr>
        </p:pic>
        <p:pic>
          <p:nvPicPr>
            <p:cNvPr id="9" name="Grafik 8"/>
            <p:cNvPicPr preferRelativeResize="0">
              <a:picLocks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1204154" y="4482469"/>
              <a:ext cx="972000" cy="1188000"/>
            </a:xfrm>
            <a:prstGeom prst="rect">
              <a:avLst/>
            </a:prstGeom>
          </p:spPr>
        </p:pic>
        <p:pic>
          <p:nvPicPr>
            <p:cNvPr id="10" name="Grafik 9"/>
            <p:cNvPicPr preferRelativeResize="0">
              <a:picLocks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4246403" y="5834069"/>
              <a:ext cx="972000" cy="1188000"/>
            </a:xfrm>
            <a:prstGeom prst="rect">
              <a:avLst/>
            </a:prstGeom>
          </p:spPr>
        </p:pic>
        <p:pic>
          <p:nvPicPr>
            <p:cNvPr id="19" name="Grafik 18"/>
            <p:cNvPicPr preferRelativeResize="0">
              <a:picLocks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2225039" y="5848739"/>
              <a:ext cx="972000" cy="1188000"/>
            </a:xfrm>
            <a:prstGeom prst="rect">
              <a:avLst/>
            </a:prstGeom>
          </p:spPr>
        </p:pic>
        <p:grpSp>
          <p:nvGrpSpPr>
            <p:cNvPr id="48" name="Gruppieren 47"/>
            <p:cNvGrpSpPr/>
            <p:nvPr/>
          </p:nvGrpSpPr>
          <p:grpSpPr>
            <a:xfrm rot="16200000">
              <a:off x="552831" y="4859105"/>
              <a:ext cx="972000" cy="278410"/>
              <a:chOff x="1372896" y="1218913"/>
              <a:chExt cx="972000" cy="278410"/>
            </a:xfrm>
          </p:grpSpPr>
          <p:pic>
            <p:nvPicPr>
              <p:cNvPr id="49" name="Grafik 48"/>
              <p:cNvPicPr preferRelativeResize="0">
                <a:picLocks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372896" y="1461323"/>
                <a:ext cx="972000" cy="36000"/>
              </a:xfrm>
              <a:prstGeom prst="rect">
                <a:avLst/>
              </a:prstGeom>
            </p:spPr>
          </p:pic>
          <p:sp>
            <p:nvSpPr>
              <p:cNvPr id="50" name="Rechteck 49"/>
              <p:cNvSpPr/>
              <p:nvPr/>
            </p:nvSpPr>
            <p:spPr>
              <a:xfrm>
                <a:off x="1400365" y="1218913"/>
                <a:ext cx="91723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2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Calcipotriol</a:t>
                </a:r>
                <a:endParaRPr lang="en-GB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grpSp>
          <p:nvGrpSpPr>
            <p:cNvPr id="51" name="Gruppieren 50"/>
            <p:cNvGrpSpPr/>
            <p:nvPr/>
          </p:nvGrpSpPr>
          <p:grpSpPr>
            <a:xfrm rot="16200000">
              <a:off x="554128" y="6219010"/>
              <a:ext cx="972000" cy="278405"/>
              <a:chOff x="1372896" y="1218918"/>
              <a:chExt cx="972000" cy="278405"/>
            </a:xfrm>
          </p:grpSpPr>
          <p:pic>
            <p:nvPicPr>
              <p:cNvPr id="52" name="Grafik 51"/>
              <p:cNvPicPr preferRelativeResize="0">
                <a:picLocks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372896" y="1461323"/>
                <a:ext cx="972000" cy="36000"/>
              </a:xfrm>
              <a:prstGeom prst="rect">
                <a:avLst/>
              </a:prstGeom>
            </p:spPr>
          </p:pic>
          <p:sp>
            <p:nvSpPr>
              <p:cNvPr id="53" name="Rechteck 52"/>
              <p:cNvSpPr/>
              <p:nvPr/>
            </p:nvSpPr>
            <p:spPr>
              <a:xfrm>
                <a:off x="1416098" y="1218918"/>
                <a:ext cx="855042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2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Oxazolone</a:t>
                </a:r>
                <a:endParaRPr lang="en-GB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54" name="Textfeld 53"/>
            <p:cNvSpPr txBox="1"/>
            <p:nvPr/>
          </p:nvSpPr>
          <p:spPr>
            <a:xfrm>
              <a:off x="1038125" y="4113790"/>
              <a:ext cx="2703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de-DE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7" name="Rectangle 3"/>
          <p:cNvSpPr/>
          <p:nvPr/>
        </p:nvSpPr>
        <p:spPr>
          <a:xfrm>
            <a:off x="551965" y="7086600"/>
            <a:ext cx="54678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Figure S4.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Analysis of cytokines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relative expression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ear tissue lysates. a)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xpression levels of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Th1, Th2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cytokines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ear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lysates of treated mice.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Relative expression of key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proinflammatory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cytokines. mRNA expression levels analyzed by mean of qPCR were normalized to </a:t>
            </a:r>
            <a:r>
              <a:rPr lang="el-G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r>
              <a:rPr lang="de-DE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de-DE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actin</a:t>
            </a:r>
            <a:r>
              <a:rPr lang="de-DE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de-DE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de-DE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housekeeping</a:t>
            </a:r>
            <a:r>
              <a:rPr lang="de-DE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gene</a:t>
            </a:r>
            <a:r>
              <a:rPr lang="de-DE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Plots show analysis of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calcipotriol- (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upper row) and oxazolone-treated animals (lower row) compared to EtOH (vehicle control). Each data point represents an individual mouse.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n=5-6/group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Data are expressed as mean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±SD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*p&lt;0.05; **p&lt;0.01; ***p&lt;0.001; ****p&lt;0.0001 (unpaired t-test). </a:t>
            </a:r>
          </a:p>
        </p:txBody>
      </p:sp>
      <p:pic>
        <p:nvPicPr>
          <p:cNvPr id="13" name="Grafik 12"/>
          <p:cNvPicPr preferRelativeResize="0">
            <a:picLocks/>
          </p:cNvPicPr>
          <p:nvPr/>
        </p:nvPicPr>
        <p:blipFill>
          <a:blip r:embed="rId20"/>
          <a:stretch>
            <a:fillRect/>
          </a:stretch>
        </p:blipFill>
        <p:spPr>
          <a:xfrm>
            <a:off x="4953000" y="5483416"/>
            <a:ext cx="1008000" cy="1188000"/>
          </a:xfrm>
          <a:prstGeom prst="rect">
            <a:avLst/>
          </a:prstGeom>
        </p:spPr>
      </p:pic>
      <p:pic>
        <p:nvPicPr>
          <p:cNvPr id="14" name="Grafik 13"/>
          <p:cNvPicPr preferRelativeResize="0">
            <a:picLocks/>
          </p:cNvPicPr>
          <p:nvPr/>
        </p:nvPicPr>
        <p:blipFill>
          <a:blip r:embed="rId21"/>
          <a:stretch>
            <a:fillRect/>
          </a:stretch>
        </p:blipFill>
        <p:spPr>
          <a:xfrm>
            <a:off x="4919530" y="4110463"/>
            <a:ext cx="1008000" cy="11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60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</Words>
  <Application>Microsoft Office PowerPoint</Application>
  <PresentationFormat>On-screen Show (4:3)</PresentationFormat>
  <Paragraphs>10</Paragraphs>
  <Slides>1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Office Theme</vt:lpstr>
      <vt:lpstr>think-cell Folie</vt:lpstr>
      <vt:lpstr>PowerPoint Presentation</vt:lpstr>
    </vt:vector>
  </TitlesOfParts>
  <Company>Helmholtz Zentrum München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</dc:creator>
  <cp:lastModifiedBy>franci</cp:lastModifiedBy>
  <cp:revision>77</cp:revision>
  <dcterms:created xsi:type="dcterms:W3CDTF">2020-12-16T14:30:25Z</dcterms:created>
  <dcterms:modified xsi:type="dcterms:W3CDTF">2021-11-09T10:01:39Z</dcterms:modified>
</cp:coreProperties>
</file>