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tiff" ContentType="image/tiff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75" d="100"/>
          <a:sy n="75" d="100"/>
        </p:scale>
        <p:origin x="-1518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14350" y="2840569"/>
            <a:ext cx="5829300" cy="196003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4972050" y="366186"/>
            <a:ext cx="1543050" cy="7802033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42900" y="366186"/>
            <a:ext cx="4514850" cy="7802033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41735" y="3875620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42900" y="2133602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86150" y="2133602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1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42901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483770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483770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42901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81288" y="364069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42901" y="1913469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44216" y="6400801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344216" y="7156452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42900" y="2133602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342900" y="8475136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29C1A9-B5FA-4ECB-9F1C-CBA9DB2405C1}" type="datetimeFigureOut">
              <a:rPr lang="es-ES" smtClean="0"/>
              <a:t>23/06/2016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2343150" y="8475136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4914900" y="8475136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6ED2F9-A5AD-4B76-A3EC-F031F85FAB90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4 Imagen" descr="Supplementary_FigS2.ti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326136" y="280416"/>
            <a:ext cx="6205728" cy="8583168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Presentación en pantalla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Company>HUVH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dtaberne</dc:creator>
  <cp:lastModifiedBy>dtaberne</cp:lastModifiedBy>
  <cp:revision>1</cp:revision>
  <dcterms:created xsi:type="dcterms:W3CDTF">2016-06-23T06:39:01Z</dcterms:created>
  <dcterms:modified xsi:type="dcterms:W3CDTF">2016-06-23T06:42:02Z</dcterms:modified>
</cp:coreProperties>
</file>

<file path=docProps/thumbnail.jpeg>
</file>