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76" r:id="rId2"/>
  </p:sldIdLst>
  <p:sldSz cx="6858000" cy="9144000" type="letter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5AFF"/>
    <a:srgbClr val="223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6327"/>
  </p:normalViewPr>
  <p:slideViewPr>
    <p:cSldViewPr snapToGrid="0">
      <p:cViewPr varScale="1">
        <p:scale>
          <a:sx n="96" d="100"/>
          <a:sy n="96" d="100"/>
        </p:scale>
        <p:origin x="39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0CAB0ED7-94F4-9943-8FD7-3F881E6EFA45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05050" y="1154113"/>
            <a:ext cx="23399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3B774038-6D68-D645-8447-EAACDB421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500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1pPr>
    <a:lvl2pPr marL="34322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2pPr>
    <a:lvl3pPr marL="68644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3pPr>
    <a:lvl4pPr marL="102966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4pPr>
    <a:lvl5pPr marL="137288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5pPr>
    <a:lvl6pPr marL="171610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6pPr>
    <a:lvl7pPr marL="205932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7pPr>
    <a:lvl8pPr marL="240254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8pPr>
    <a:lvl9pPr marL="274576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15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20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60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0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1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80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5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300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3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04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36F6E37-F745-E6CF-7F63-900DDD1B8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045" y="2937290"/>
            <a:ext cx="3244081" cy="1828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8120B0-CD77-98EA-D3C9-72110A6A3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289893"/>
            <a:ext cx="2154265" cy="6821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2DDF96-B81D-034C-A822-EDEA1D5CDE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2023642"/>
            <a:ext cx="2154265" cy="6649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C570C4-1B20-376D-143A-0105C16C72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347" y="1289893"/>
            <a:ext cx="2164623" cy="6821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B8CE42-2CA9-9798-0BC2-086181001C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8347" y="2023641"/>
            <a:ext cx="2164623" cy="6649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D6C863-5B12-0D32-27A7-A48BEB47F346}"/>
              </a:ext>
            </a:extLst>
          </p:cNvPr>
          <p:cNvSpPr txBox="1"/>
          <p:nvPr/>
        </p:nvSpPr>
        <p:spPr>
          <a:xfrm>
            <a:off x="642849" y="1504576"/>
            <a:ext cx="709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B36A7B-CA3F-1084-BE2F-C70A477A5C47}"/>
              </a:ext>
            </a:extLst>
          </p:cNvPr>
          <p:cNvSpPr txBox="1"/>
          <p:nvPr/>
        </p:nvSpPr>
        <p:spPr>
          <a:xfrm>
            <a:off x="1939485" y="1076138"/>
            <a:ext cx="11830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Control sgRNA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B12729-4FF0-F7EB-7900-21358129BB77}"/>
              </a:ext>
            </a:extLst>
          </p:cNvPr>
          <p:cNvSpPr txBox="1"/>
          <p:nvPr/>
        </p:nvSpPr>
        <p:spPr>
          <a:xfrm>
            <a:off x="4124322" y="1071939"/>
            <a:ext cx="11830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PTEN sgRNA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62169A0-27FA-0DBE-09CE-D6F5D6CA6F9B}"/>
              </a:ext>
            </a:extLst>
          </p:cNvPr>
          <p:cNvSpPr txBox="1"/>
          <p:nvPr/>
        </p:nvSpPr>
        <p:spPr>
          <a:xfrm>
            <a:off x="564711" y="2225324"/>
            <a:ext cx="7877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Olaparib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A0EFAF-59A4-6305-4B23-3EF9F5A511C7}"/>
              </a:ext>
            </a:extLst>
          </p:cNvPr>
          <p:cNvSpPr txBox="1"/>
          <p:nvPr/>
        </p:nvSpPr>
        <p:spPr>
          <a:xfrm>
            <a:off x="581873" y="72100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AD192E-14CE-0E12-E978-35B6BA38E88A}"/>
              </a:ext>
            </a:extLst>
          </p:cNvPr>
          <p:cNvSpPr txBox="1"/>
          <p:nvPr/>
        </p:nvSpPr>
        <p:spPr>
          <a:xfrm>
            <a:off x="540586" y="272400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A9AE499-0C54-0362-BFE3-C4730F5FA8C8}"/>
              </a:ext>
            </a:extLst>
          </p:cNvPr>
          <p:cNvSpPr txBox="1"/>
          <p:nvPr/>
        </p:nvSpPr>
        <p:spPr>
          <a:xfrm>
            <a:off x="4046395" y="276964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CAC2F53-BB7C-019A-B049-3C190D7B9E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8106" y="3629252"/>
            <a:ext cx="1095230" cy="4079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82D71E5-93D6-2AE7-56DB-DB6D1B7FB0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88105" y="4073868"/>
            <a:ext cx="1095230" cy="40793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49B30EC-339F-E88F-84B7-61A8D31B5B5F}"/>
              </a:ext>
            </a:extLst>
          </p:cNvPr>
          <p:cNvSpPr txBox="1"/>
          <p:nvPr/>
        </p:nvSpPr>
        <p:spPr>
          <a:xfrm rot="18966619">
            <a:off x="4631152" y="3053715"/>
            <a:ext cx="12101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Control sgRNA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D04A3B4-5BD2-B31D-399B-083CC942B47B}"/>
              </a:ext>
            </a:extLst>
          </p:cNvPr>
          <p:cNvSpPr txBox="1"/>
          <p:nvPr/>
        </p:nvSpPr>
        <p:spPr>
          <a:xfrm rot="18779022">
            <a:off x="5199928" y="3068093"/>
            <a:ext cx="11638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PTEN sgRNA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AE6402D-8CA7-B29D-01A8-23C97A2AD6F0}"/>
              </a:ext>
            </a:extLst>
          </p:cNvPr>
          <p:cNvSpPr txBox="1"/>
          <p:nvPr/>
        </p:nvSpPr>
        <p:spPr>
          <a:xfrm>
            <a:off x="5671264" y="3702416"/>
            <a:ext cx="6257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PTEN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775D329-6E7D-899F-49C9-17710B76CFB0}"/>
              </a:ext>
            </a:extLst>
          </p:cNvPr>
          <p:cNvSpPr txBox="1"/>
          <p:nvPr/>
        </p:nvSpPr>
        <p:spPr>
          <a:xfrm>
            <a:off x="5671264" y="4138157"/>
            <a:ext cx="876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5ACC99-9805-6B30-482A-2913A8C22B09}"/>
              </a:ext>
            </a:extLst>
          </p:cNvPr>
          <p:cNvSpPr txBox="1"/>
          <p:nvPr/>
        </p:nvSpPr>
        <p:spPr>
          <a:xfrm>
            <a:off x="4788594" y="-11469"/>
            <a:ext cx="20938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Supplementary Figure 2</a:t>
            </a:r>
          </a:p>
        </p:txBody>
      </p:sp>
    </p:spTree>
    <p:extLst>
      <p:ext uri="{BB962C8B-B14F-4D97-AF65-F5344CB8AC3E}">
        <p14:creationId xmlns:p14="http://schemas.microsoft.com/office/powerpoint/2010/main" val="2459525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8853</TotalTime>
  <Words>18</Words>
  <Application>Microsoft Macintosh PowerPoint</Application>
  <PresentationFormat>Letter Paper (8.5x11 in)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Weyemi, Urbain (NIH/NCI) [E]</dc:creator>
  <cp:lastModifiedBy>Weyemi, Urbain (NIH/NCI) [E]</cp:lastModifiedBy>
  <cp:revision>277</cp:revision>
  <cp:lastPrinted>2023-09-27T16:15:52Z</cp:lastPrinted>
  <dcterms:created xsi:type="dcterms:W3CDTF">2023-03-03T17:45:10Z</dcterms:created>
  <dcterms:modified xsi:type="dcterms:W3CDTF">2023-11-27T17:52:53Z</dcterms:modified>
</cp:coreProperties>
</file>