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3" r:id="rId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'Average curves experiments 7-12'!$B$43</c:f>
              <c:strCache>
                <c:ptCount val="1"/>
                <c:pt idx="0">
                  <c:v>wild-type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10"/>
            <c:spPr>
              <a:solidFill>
                <a:schemeClr val="tx1"/>
              </a:solidFill>
              <a:ln>
                <a:noFill/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curves experiments 7-12'!$I$44:$I$54</c:f>
                <c:numCache>
                  <c:formatCode>General</c:formatCode>
                  <c:ptCount val="11"/>
                  <c:pt idx="0">
                    <c:v>1.8272930799409295E-2</c:v>
                  </c:pt>
                  <c:pt idx="1">
                    <c:v>2.3255106965997745E-2</c:v>
                  </c:pt>
                  <c:pt idx="2">
                    <c:v>7.6481152362308846E-2</c:v>
                  </c:pt>
                  <c:pt idx="3">
                    <c:v>0.20973507098241823</c:v>
                  </c:pt>
                  <c:pt idx="4">
                    <c:v>0.27872399729242314</c:v>
                  </c:pt>
                  <c:pt idx="5">
                    <c:v>0.31770452729960685</c:v>
                  </c:pt>
                  <c:pt idx="6">
                    <c:v>0.30137462843886975</c:v>
                  </c:pt>
                  <c:pt idx="7">
                    <c:v>0.3123299537348278</c:v>
                  </c:pt>
                  <c:pt idx="8">
                    <c:v>0.20359273071502329</c:v>
                  </c:pt>
                  <c:pt idx="9">
                    <c:v>0.21710980324864759</c:v>
                  </c:pt>
                  <c:pt idx="10">
                    <c:v>0.27766286512003607</c:v>
                  </c:pt>
                </c:numCache>
              </c:numRef>
            </c:plus>
            <c:minus>
              <c:numRef>
                <c:f>'Average curves experiments 7-12'!$I$44:$I$54</c:f>
                <c:numCache>
                  <c:formatCode>General</c:formatCode>
                  <c:ptCount val="11"/>
                  <c:pt idx="0">
                    <c:v>1.8272930799409295E-2</c:v>
                  </c:pt>
                  <c:pt idx="1">
                    <c:v>2.3255106965997745E-2</c:v>
                  </c:pt>
                  <c:pt idx="2">
                    <c:v>7.6481152362308846E-2</c:v>
                  </c:pt>
                  <c:pt idx="3">
                    <c:v>0.20973507098241823</c:v>
                  </c:pt>
                  <c:pt idx="4">
                    <c:v>0.27872399729242314</c:v>
                  </c:pt>
                  <c:pt idx="5">
                    <c:v>0.31770452729960685</c:v>
                  </c:pt>
                  <c:pt idx="6">
                    <c:v>0.30137462843886975</c:v>
                  </c:pt>
                  <c:pt idx="7">
                    <c:v>0.3123299537348278</c:v>
                  </c:pt>
                  <c:pt idx="8">
                    <c:v>0.20359273071502329</c:v>
                  </c:pt>
                  <c:pt idx="9">
                    <c:v>0.21710980324864759</c:v>
                  </c:pt>
                  <c:pt idx="10">
                    <c:v>0.27766286512003607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'Average curves experiments 7-12'!$A$44:$A$54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24</c:v>
                </c:pt>
              </c:numCache>
            </c:numRef>
          </c:xVal>
          <c:yVal>
            <c:numRef>
              <c:f>'Average curves experiments 7-12'!$B$44:$B$54</c:f>
              <c:numCache>
                <c:formatCode>General</c:formatCode>
                <c:ptCount val="11"/>
                <c:pt idx="0">
                  <c:v>5.9499999999999997E-2</c:v>
                </c:pt>
                <c:pt idx="1">
                  <c:v>0.15</c:v>
                </c:pt>
                <c:pt idx="2">
                  <c:v>0.23016666666666663</c:v>
                </c:pt>
                <c:pt idx="3">
                  <c:v>0.33400000000000002</c:v>
                </c:pt>
                <c:pt idx="4">
                  <c:v>0.40933333333333333</c:v>
                </c:pt>
                <c:pt idx="5">
                  <c:v>0.53983333333333339</c:v>
                </c:pt>
                <c:pt idx="6">
                  <c:v>0.82333333333333325</c:v>
                </c:pt>
                <c:pt idx="7">
                  <c:v>1.0550000000000002</c:v>
                </c:pt>
                <c:pt idx="8">
                  <c:v>1.19</c:v>
                </c:pt>
                <c:pt idx="9">
                  <c:v>1.3983333333333334</c:v>
                </c:pt>
                <c:pt idx="10">
                  <c:v>1.7716666666666665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748-4CCB-8609-5F891D5DA655}"/>
            </c:ext>
          </c:extLst>
        </c:ser>
        <c:ser>
          <c:idx val="1"/>
          <c:order val="1"/>
          <c:tx>
            <c:strRef>
              <c:f>'Average curves experiments 7-12'!$C$43</c:f>
              <c:strCache>
                <c:ptCount val="1"/>
                <c:pt idx="0">
                  <c:v>lasR rhlR</c:v>
                </c:pt>
              </c:strCache>
            </c:strRef>
          </c:tx>
          <c:spPr>
            <a:ln>
              <a:noFill/>
            </a:ln>
          </c:spPr>
          <c:marker>
            <c:symbol val="square"/>
            <c:size val="9"/>
            <c:spPr>
              <a:solidFill>
                <a:schemeClr val="bg1"/>
              </a:solidFill>
              <a:ln>
                <a:solidFill>
                  <a:sysClr val="windowText" lastClr="000000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curves experiments 7-12'!$J$44:$J$54</c:f>
                <c:numCache>
                  <c:formatCode>General</c:formatCode>
                  <c:ptCount val="11"/>
                  <c:pt idx="0">
                    <c:v>2.1830406928563351E-2</c:v>
                  </c:pt>
                  <c:pt idx="1">
                    <c:v>2.3670656940608957E-2</c:v>
                  </c:pt>
                  <c:pt idx="2">
                    <c:v>3.9968320788677958E-2</c:v>
                  </c:pt>
                  <c:pt idx="3">
                    <c:v>6.2549180650109254E-2</c:v>
                  </c:pt>
                  <c:pt idx="4">
                    <c:v>4.3807153144967845E-2</c:v>
                  </c:pt>
                  <c:pt idx="5">
                    <c:v>3.4331715172223276E-2</c:v>
                  </c:pt>
                  <c:pt idx="6">
                    <c:v>5.6072869256590267E-2</c:v>
                  </c:pt>
                  <c:pt idx="7">
                    <c:v>3.9707262140150967E-2</c:v>
                  </c:pt>
                  <c:pt idx="8">
                    <c:v>5.8566201857385293E-2</c:v>
                  </c:pt>
                  <c:pt idx="9">
                    <c:v>4.1984123983556769E-2</c:v>
                  </c:pt>
                  <c:pt idx="10">
                    <c:v>6.8742272292963952E-2</c:v>
                  </c:pt>
                </c:numCache>
              </c:numRef>
            </c:plus>
            <c:minus>
              <c:numRef>
                <c:f>'Average curves experiments 7-12'!$J$44:$J$54</c:f>
                <c:numCache>
                  <c:formatCode>General</c:formatCode>
                  <c:ptCount val="11"/>
                  <c:pt idx="0">
                    <c:v>2.1830406928563351E-2</c:v>
                  </c:pt>
                  <c:pt idx="1">
                    <c:v>2.3670656940608957E-2</c:v>
                  </c:pt>
                  <c:pt idx="2">
                    <c:v>3.9968320788677958E-2</c:v>
                  </c:pt>
                  <c:pt idx="3">
                    <c:v>6.2549180650109254E-2</c:v>
                  </c:pt>
                  <c:pt idx="4">
                    <c:v>4.3807153144967845E-2</c:v>
                  </c:pt>
                  <c:pt idx="5">
                    <c:v>3.4331715172223276E-2</c:v>
                  </c:pt>
                  <c:pt idx="6">
                    <c:v>5.6072869256590267E-2</c:v>
                  </c:pt>
                  <c:pt idx="7">
                    <c:v>3.9707262140150967E-2</c:v>
                  </c:pt>
                  <c:pt idx="8">
                    <c:v>5.8566201857385293E-2</c:v>
                  </c:pt>
                  <c:pt idx="9">
                    <c:v>4.1984123983556769E-2</c:v>
                  </c:pt>
                  <c:pt idx="10">
                    <c:v>6.8742272292963952E-2</c:v>
                  </c:pt>
                </c:numCache>
              </c:numRef>
            </c:minus>
            <c:spPr>
              <a:ln w="3175">
                <a:solidFill>
                  <a:srgbClr val="000000"/>
                </a:solidFill>
                <a:prstDash val="solid"/>
              </a:ln>
            </c:spPr>
          </c:errBars>
          <c:xVal>
            <c:numRef>
              <c:f>'Average curves experiments 7-12'!$A$44:$A$54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24</c:v>
                </c:pt>
              </c:numCache>
            </c:numRef>
          </c:xVal>
          <c:yVal>
            <c:numRef>
              <c:f>'Average curves experiments 7-12'!$C$44:$C$54</c:f>
              <c:numCache>
                <c:formatCode>General</c:formatCode>
                <c:ptCount val="11"/>
                <c:pt idx="0">
                  <c:v>5.2833333333333336E-2</c:v>
                </c:pt>
                <c:pt idx="1">
                  <c:v>5.4500000000000014E-2</c:v>
                </c:pt>
                <c:pt idx="2">
                  <c:v>6.8333333333333329E-2</c:v>
                </c:pt>
                <c:pt idx="3">
                  <c:v>0.104</c:v>
                </c:pt>
                <c:pt idx="4">
                  <c:v>8.2333333333333342E-2</c:v>
                </c:pt>
                <c:pt idx="5">
                  <c:v>7.0666666666666669E-2</c:v>
                </c:pt>
                <c:pt idx="6">
                  <c:v>7.7833333333333338E-2</c:v>
                </c:pt>
                <c:pt idx="7">
                  <c:v>9.1666666666666674E-2</c:v>
                </c:pt>
                <c:pt idx="8">
                  <c:v>9.6000000000000002E-2</c:v>
                </c:pt>
                <c:pt idx="9">
                  <c:v>8.266666666666668E-2</c:v>
                </c:pt>
                <c:pt idx="10">
                  <c:v>0.13649999999999998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748-4CCB-8609-5F891D5DA655}"/>
            </c:ext>
          </c:extLst>
        </c:ser>
        <c:ser>
          <c:idx val="2"/>
          <c:order val="2"/>
          <c:tx>
            <c:strRef>
              <c:f>'Average curves experiments 7-12'!$D$43</c:f>
              <c:strCache>
                <c:ptCount val="1"/>
                <c:pt idx="0">
                  <c:v>50% lasR rhlR</c:v>
                </c:pt>
              </c:strCache>
            </c:strRef>
          </c:tx>
          <c:spPr>
            <a:ln>
              <a:noFill/>
            </a:ln>
          </c:spPr>
          <c:marker>
            <c:symbol val="triangle"/>
            <c:size val="9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curves experiments 7-12'!$K$44:$K$54</c:f>
                <c:numCache>
                  <c:formatCode>General</c:formatCode>
                  <c:ptCount val="11"/>
                  <c:pt idx="0">
                    <c:v>1.9033304144752877E-2</c:v>
                  </c:pt>
                  <c:pt idx="1">
                    <c:v>4.8359762888859029E-2</c:v>
                  </c:pt>
                  <c:pt idx="2">
                    <c:v>6.9281070045624032E-2</c:v>
                  </c:pt>
                  <c:pt idx="3">
                    <c:v>0.18997789345079075</c:v>
                  </c:pt>
                  <c:pt idx="4">
                    <c:v>0.25919696500280759</c:v>
                  </c:pt>
                  <c:pt idx="5">
                    <c:v>0.28253613338238115</c:v>
                  </c:pt>
                  <c:pt idx="6">
                    <c:v>0.22473688319158164</c:v>
                  </c:pt>
                  <c:pt idx="7">
                    <c:v>0.13618614711734295</c:v>
                  </c:pt>
                  <c:pt idx="8">
                    <c:v>0.13217412757419592</c:v>
                  </c:pt>
                  <c:pt idx="9">
                    <c:v>0.13549907748763465</c:v>
                  </c:pt>
                  <c:pt idx="10">
                    <c:v>0.22405356502408214</c:v>
                  </c:pt>
                </c:numCache>
              </c:numRef>
            </c:plus>
            <c:minus>
              <c:numRef>
                <c:f>'Average curves experiments 7-12'!$K$44:$K$54</c:f>
                <c:numCache>
                  <c:formatCode>General</c:formatCode>
                  <c:ptCount val="11"/>
                  <c:pt idx="0">
                    <c:v>1.9033304144752877E-2</c:v>
                  </c:pt>
                  <c:pt idx="1">
                    <c:v>4.8359762888859029E-2</c:v>
                  </c:pt>
                  <c:pt idx="2">
                    <c:v>6.9281070045624032E-2</c:v>
                  </c:pt>
                  <c:pt idx="3">
                    <c:v>0.18997789345079075</c:v>
                  </c:pt>
                  <c:pt idx="4">
                    <c:v>0.25919696500280759</c:v>
                  </c:pt>
                  <c:pt idx="5">
                    <c:v>0.28253613338238115</c:v>
                  </c:pt>
                  <c:pt idx="6">
                    <c:v>0.22473688319158164</c:v>
                  </c:pt>
                  <c:pt idx="7">
                    <c:v>0.13618614711734295</c:v>
                  </c:pt>
                  <c:pt idx="8">
                    <c:v>0.13217412757419592</c:v>
                  </c:pt>
                  <c:pt idx="9">
                    <c:v>0.13549907748763465</c:v>
                  </c:pt>
                  <c:pt idx="10">
                    <c:v>0.22405356502408214</c:v>
                  </c:pt>
                </c:numCache>
              </c:numRef>
            </c:minus>
          </c:errBars>
          <c:xVal>
            <c:numRef>
              <c:f>'Average curves experiments 7-12'!$A$44:$A$54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24</c:v>
                </c:pt>
              </c:numCache>
            </c:numRef>
          </c:xVal>
          <c:yVal>
            <c:numRef>
              <c:f>'Average curves experiments 7-12'!$D$44:$D$54</c:f>
              <c:numCache>
                <c:formatCode>General</c:formatCode>
                <c:ptCount val="11"/>
                <c:pt idx="0">
                  <c:v>5.2666666666666667E-2</c:v>
                </c:pt>
                <c:pt idx="1">
                  <c:v>0.14833333333333334</c:v>
                </c:pt>
                <c:pt idx="2">
                  <c:v>0.24033333333333332</c:v>
                </c:pt>
                <c:pt idx="3">
                  <c:v>0.34</c:v>
                </c:pt>
                <c:pt idx="4">
                  <c:v>0.39166666666666666</c:v>
                </c:pt>
                <c:pt idx="5">
                  <c:v>0.46333333333333332</c:v>
                </c:pt>
                <c:pt idx="6">
                  <c:v>0.62333333333333341</c:v>
                </c:pt>
                <c:pt idx="7">
                  <c:v>0.64333333333333342</c:v>
                </c:pt>
                <c:pt idx="8">
                  <c:v>0.62200000000000011</c:v>
                </c:pt>
                <c:pt idx="9">
                  <c:v>0.75</c:v>
                </c:pt>
                <c:pt idx="10">
                  <c:v>1.3299999999999998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748-4CCB-8609-5F891D5DA655}"/>
            </c:ext>
          </c:extLst>
        </c:ser>
        <c:ser>
          <c:idx val="3"/>
          <c:order val="3"/>
          <c:tx>
            <c:strRef>
              <c:f>'Average curves experiments 7-12'!$E$43</c:f>
              <c:strCache>
                <c:ptCount val="1"/>
                <c:pt idx="0">
                  <c:v>10% lasR rhlR</c:v>
                </c:pt>
              </c:strCache>
            </c:strRef>
          </c:tx>
          <c:spPr>
            <a:ln>
              <a:noFill/>
            </a:ln>
          </c:spPr>
          <c:marker>
            <c:symbol val="circle"/>
            <c:size val="9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curves experiments 7-12'!$L$44:$L$54</c:f>
                <c:numCache>
                  <c:formatCode>General</c:formatCode>
                  <c:ptCount val="11"/>
                  <c:pt idx="0">
                    <c:v>6.7775118344910831E-2</c:v>
                  </c:pt>
                  <c:pt idx="1">
                    <c:v>2.5913317039699822E-2</c:v>
                  </c:pt>
                  <c:pt idx="2">
                    <c:v>5.1943879973166032E-2</c:v>
                  </c:pt>
                  <c:pt idx="3">
                    <c:v>8.7433975089778487E-2</c:v>
                  </c:pt>
                  <c:pt idx="4">
                    <c:v>0.20601011302037259</c:v>
                  </c:pt>
                  <c:pt idx="5">
                    <c:v>0.19291448882859993</c:v>
                  </c:pt>
                  <c:pt idx="6">
                    <c:v>0.16705288583758868</c:v>
                  </c:pt>
                  <c:pt idx="7">
                    <c:v>0.19714630776828254</c:v>
                  </c:pt>
                  <c:pt idx="8">
                    <c:v>0.15725775020646809</c:v>
                  </c:pt>
                  <c:pt idx="9">
                    <c:v>0.11307814407155195</c:v>
                  </c:pt>
                  <c:pt idx="10">
                    <c:v>0.37961383887664901</c:v>
                  </c:pt>
                </c:numCache>
              </c:numRef>
            </c:plus>
            <c:minus>
              <c:numRef>
                <c:f>'Average curves experiments 7-12'!$L$44:$L$54</c:f>
                <c:numCache>
                  <c:formatCode>General</c:formatCode>
                  <c:ptCount val="11"/>
                  <c:pt idx="0">
                    <c:v>6.7775118344910831E-2</c:v>
                  </c:pt>
                  <c:pt idx="1">
                    <c:v>2.5913317039699822E-2</c:v>
                  </c:pt>
                  <c:pt idx="2">
                    <c:v>5.1943879973166032E-2</c:v>
                  </c:pt>
                  <c:pt idx="3">
                    <c:v>8.7433975089778487E-2</c:v>
                  </c:pt>
                  <c:pt idx="4">
                    <c:v>0.20601011302037259</c:v>
                  </c:pt>
                  <c:pt idx="5">
                    <c:v>0.19291448882859993</c:v>
                  </c:pt>
                  <c:pt idx="6">
                    <c:v>0.16705288583758868</c:v>
                  </c:pt>
                  <c:pt idx="7">
                    <c:v>0.19714630776828254</c:v>
                  </c:pt>
                  <c:pt idx="8">
                    <c:v>0.15725775020646809</c:v>
                  </c:pt>
                  <c:pt idx="9">
                    <c:v>0.11307814407155195</c:v>
                  </c:pt>
                  <c:pt idx="10">
                    <c:v>0.37961383887664901</c:v>
                  </c:pt>
                </c:numCache>
              </c:numRef>
            </c:minus>
          </c:errBars>
          <c:xVal>
            <c:numRef>
              <c:f>'Average curves experiments 7-12'!$A$44:$A$54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24</c:v>
                </c:pt>
              </c:numCache>
            </c:numRef>
          </c:xVal>
          <c:yVal>
            <c:numRef>
              <c:f>'Average curves experiments 7-12'!$E$44:$E$54</c:f>
              <c:numCache>
                <c:formatCode>General</c:formatCode>
                <c:ptCount val="11"/>
                <c:pt idx="0">
                  <c:v>8.666666666666667E-2</c:v>
                </c:pt>
                <c:pt idx="1">
                  <c:v>0.13650000000000001</c:v>
                </c:pt>
                <c:pt idx="2">
                  <c:v>0.21616666666666665</c:v>
                </c:pt>
                <c:pt idx="3">
                  <c:v>0.26450000000000001</c:v>
                </c:pt>
                <c:pt idx="4">
                  <c:v>0.3661666666666667</c:v>
                </c:pt>
                <c:pt idx="5">
                  <c:v>0.47199999999999998</c:v>
                </c:pt>
                <c:pt idx="6">
                  <c:v>0.75333333333333341</c:v>
                </c:pt>
                <c:pt idx="7">
                  <c:v>0.89666666666666683</c:v>
                </c:pt>
                <c:pt idx="8">
                  <c:v>1.014</c:v>
                </c:pt>
                <c:pt idx="9">
                  <c:v>1.1133333333333335</c:v>
                </c:pt>
                <c:pt idx="10">
                  <c:v>1.5866666666666667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748-4CCB-8609-5F891D5DA655}"/>
            </c:ext>
          </c:extLst>
        </c:ser>
        <c:ser>
          <c:idx val="4"/>
          <c:order val="4"/>
          <c:tx>
            <c:strRef>
              <c:f>'Average curves experiments 7-12'!$F$43</c:f>
              <c:strCache>
                <c:ptCount val="1"/>
                <c:pt idx="0">
                  <c:v>90% lasR rhlR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9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'Average curves experiments 7-12'!$M$44:$M$54</c:f>
                <c:numCache>
                  <c:formatCode>General</c:formatCode>
                  <c:ptCount val="11"/>
                  <c:pt idx="0">
                    <c:v>3.2668027182552677E-2</c:v>
                  </c:pt>
                  <c:pt idx="1">
                    <c:v>5.4421503103093335E-2</c:v>
                  </c:pt>
                  <c:pt idx="2">
                    <c:v>7.3931048957795759E-2</c:v>
                  </c:pt>
                  <c:pt idx="3">
                    <c:v>4.7782842108857505E-2</c:v>
                  </c:pt>
                  <c:pt idx="4">
                    <c:v>0.15068112025068037</c:v>
                  </c:pt>
                  <c:pt idx="5">
                    <c:v>0.19088163871886679</c:v>
                  </c:pt>
                  <c:pt idx="6">
                    <c:v>0.13575713609236154</c:v>
                  </c:pt>
                  <c:pt idx="7">
                    <c:v>0.18673510650116126</c:v>
                  </c:pt>
                  <c:pt idx="8">
                    <c:v>0.13961255912942333</c:v>
                  </c:pt>
                  <c:pt idx="9">
                    <c:v>0.16425589791541734</c:v>
                  </c:pt>
                  <c:pt idx="10">
                    <c:v>8.70057469366248E-2</c:v>
                  </c:pt>
                </c:numCache>
              </c:numRef>
            </c:plus>
            <c:minus>
              <c:numRef>
                <c:f>'Average curves experiments 7-12'!$M$44:$M$54</c:f>
                <c:numCache>
                  <c:formatCode>General</c:formatCode>
                  <c:ptCount val="11"/>
                  <c:pt idx="0">
                    <c:v>3.2668027182552677E-2</c:v>
                  </c:pt>
                  <c:pt idx="1">
                    <c:v>5.4421503103093335E-2</c:v>
                  </c:pt>
                  <c:pt idx="2">
                    <c:v>7.3931048957795759E-2</c:v>
                  </c:pt>
                  <c:pt idx="3">
                    <c:v>4.7782842108857505E-2</c:v>
                  </c:pt>
                  <c:pt idx="4">
                    <c:v>0.15068112025068037</c:v>
                  </c:pt>
                  <c:pt idx="5">
                    <c:v>0.19088163871886679</c:v>
                  </c:pt>
                  <c:pt idx="6">
                    <c:v>0.13575713609236154</c:v>
                  </c:pt>
                  <c:pt idx="7">
                    <c:v>0.18673510650116126</c:v>
                  </c:pt>
                  <c:pt idx="8">
                    <c:v>0.13961255912942333</c:v>
                  </c:pt>
                  <c:pt idx="9">
                    <c:v>0.16425589791541734</c:v>
                  </c:pt>
                  <c:pt idx="10">
                    <c:v>8.70057469366248E-2</c:v>
                  </c:pt>
                </c:numCache>
              </c:numRef>
            </c:minus>
          </c:errBars>
          <c:xVal>
            <c:numRef>
              <c:f>'Average curves experiments 7-12'!$A$44:$A$54</c:f>
              <c:numCache>
                <c:formatCode>General</c:formatCode>
                <c:ptCount val="11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24</c:v>
                </c:pt>
              </c:numCache>
            </c:numRef>
          </c:xVal>
          <c:yVal>
            <c:numRef>
              <c:f>'Average curves experiments 7-12'!$F$44:$F$54</c:f>
              <c:numCache>
                <c:formatCode>General</c:formatCode>
                <c:ptCount val="11"/>
                <c:pt idx="0">
                  <c:v>5.1200000000000002E-2</c:v>
                </c:pt>
                <c:pt idx="1">
                  <c:v>8.9800000000000019E-2</c:v>
                </c:pt>
                <c:pt idx="2">
                  <c:v>0.15640000000000001</c:v>
                </c:pt>
                <c:pt idx="3">
                  <c:v>0.19419999999999998</c:v>
                </c:pt>
                <c:pt idx="4">
                  <c:v>0.31859999999999999</c:v>
                </c:pt>
                <c:pt idx="5">
                  <c:v>0.37540000000000007</c:v>
                </c:pt>
                <c:pt idx="6">
                  <c:v>0.43600000000000005</c:v>
                </c:pt>
                <c:pt idx="7">
                  <c:v>0.41200000000000003</c:v>
                </c:pt>
                <c:pt idx="8">
                  <c:v>0.49749999999999994</c:v>
                </c:pt>
                <c:pt idx="9">
                  <c:v>0.496</c:v>
                </c:pt>
                <c:pt idx="10">
                  <c:v>0.78800000000000003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748-4CCB-8609-5F891D5DA6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502784"/>
        <c:axId val="212506816"/>
      </c:scatterChart>
      <c:valAx>
        <c:axId val="212502784"/>
        <c:scaling>
          <c:orientation val="minMax"/>
          <c:max val="24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s-MX"/>
                  <a:t>Time (h)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 w="28575" cmpd="sng">
            <a:solidFill>
              <a:sysClr val="windowText" lastClr="000000"/>
            </a:solidFill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s-MX"/>
          </a:p>
        </c:txPr>
        <c:crossAx val="212506816"/>
        <c:crosses val="autoZero"/>
        <c:crossBetween val="midCat"/>
        <c:majorUnit val="2"/>
      </c:valAx>
      <c:valAx>
        <c:axId val="212506816"/>
        <c:scaling>
          <c:orientation val="minMax"/>
          <c:max val="2"/>
        </c:scaling>
        <c:delete val="0"/>
        <c:axPos val="l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s-MX"/>
                  <a:t>Growth (O.D. 600 nm)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28575">
            <a:solidFill>
              <a:schemeClr val="tx1"/>
            </a:solidFill>
          </a:ln>
        </c:spPr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s-MX"/>
          </a:p>
        </c:txPr>
        <c:crossAx val="212502784"/>
        <c:crosses val="autoZero"/>
        <c:crossBetween val="midCat"/>
      </c:valAx>
    </c:plotArea>
    <c:legend>
      <c:legendPos val="r"/>
      <c:overlay val="0"/>
      <c:txPr>
        <a:bodyPr/>
        <a:lstStyle/>
        <a:p>
          <a:pPr>
            <a:defRPr sz="147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s-MX"/>
        </a:p>
      </c:txPr>
    </c:legend>
    <c:plotVisOnly val="1"/>
    <c:dispBlanksAs val="gap"/>
    <c:showDLblsOverMax val="0"/>
  </c:chart>
  <c:txPr>
    <a:bodyPr/>
    <a:lstStyle/>
    <a:p>
      <a:pPr>
        <a:defRPr sz="16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MX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dirty="0"/>
              <a:t>A)</a:t>
            </a:r>
            <a:r>
              <a:rPr lang="es-MX" sz="1200" b="1" baseline="0" dirty="0"/>
              <a:t>  </a:t>
            </a:r>
            <a:r>
              <a:rPr lang="es-MX" sz="1200" b="1" dirty="0" err="1"/>
              <a:t>Growth</a:t>
            </a:r>
            <a:r>
              <a:rPr lang="es-MX" sz="1200" b="1" dirty="0"/>
              <a:t> </a:t>
            </a:r>
            <a:r>
              <a:rPr lang="es-MX" sz="1200" b="1" dirty="0" err="1"/>
              <a:t>with</a:t>
            </a:r>
            <a:r>
              <a:rPr lang="es-MX" sz="1200" b="1" dirty="0"/>
              <a:t> </a:t>
            </a:r>
            <a:r>
              <a:rPr lang="es-MX" sz="1200" b="1" i="0" u="none" strike="noStrike" baseline="0" dirty="0">
                <a:effectLst/>
              </a:rPr>
              <a:t>0.25% </a:t>
            </a:r>
            <a:r>
              <a:rPr lang="es-MX" sz="1200" b="1" dirty="0"/>
              <a:t> </a:t>
            </a:r>
            <a:r>
              <a:rPr lang="es-MX" sz="1200" b="1" baseline="0" dirty="0" err="1"/>
              <a:t>caseinate</a:t>
            </a:r>
            <a:r>
              <a:rPr lang="es-MX" sz="1200" b="1" baseline="0" dirty="0"/>
              <a:t> and </a:t>
            </a:r>
            <a:r>
              <a:rPr lang="es-MX" sz="1200" b="1" baseline="0" dirty="0" err="1"/>
              <a:t>exoprotease</a:t>
            </a:r>
            <a:endParaRPr lang="es-MX" sz="12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'[datos paper 15-05-18.xlsx]Pa14K'!$Q$9</c:f>
              <c:strCache>
                <c:ptCount val="1"/>
                <c:pt idx="0">
                  <c:v>wild-type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15-05-18.xlsx]Pa14K'!$U$10:$U$19</c:f>
                <c:numCache>
                  <c:formatCode>General</c:formatCode>
                  <c:ptCount val="10"/>
                  <c:pt idx="0">
                    <c:v>2.8686524130097524E-3</c:v>
                  </c:pt>
                  <c:pt idx="1">
                    <c:v>8.717797887081347E-3</c:v>
                  </c:pt>
                  <c:pt idx="2">
                    <c:v>8.2600948339995942E-3</c:v>
                  </c:pt>
                  <c:pt idx="3">
                    <c:v>2.5207472437090303E-2</c:v>
                  </c:pt>
                  <c:pt idx="4">
                    <c:v>1.5138251770487466E-2</c:v>
                  </c:pt>
                  <c:pt idx="5">
                    <c:v>4.7406706628211719E-2</c:v>
                  </c:pt>
                  <c:pt idx="6">
                    <c:v>4.5202092503186957E-2</c:v>
                  </c:pt>
                  <c:pt idx="7">
                    <c:v>3.0379543555930335E-2</c:v>
                  </c:pt>
                  <c:pt idx="8">
                    <c:v>2.0155644370746392E-2</c:v>
                  </c:pt>
                  <c:pt idx="9">
                    <c:v>2.1015867021530799E-2</c:v>
                  </c:pt>
                </c:numCache>
              </c:numRef>
            </c:plus>
            <c:minus>
              <c:numRef>
                <c:f>'[datos paper 15-05-18.xlsx]Pa14K'!$U$10:$U$19</c:f>
                <c:numCache>
                  <c:formatCode>General</c:formatCode>
                  <c:ptCount val="10"/>
                  <c:pt idx="0">
                    <c:v>2.8686524130097524E-3</c:v>
                  </c:pt>
                  <c:pt idx="1">
                    <c:v>8.717797887081347E-3</c:v>
                  </c:pt>
                  <c:pt idx="2">
                    <c:v>8.2600948339995942E-3</c:v>
                  </c:pt>
                  <c:pt idx="3">
                    <c:v>2.5207472437090303E-2</c:v>
                  </c:pt>
                  <c:pt idx="4">
                    <c:v>1.5138251770487466E-2</c:v>
                  </c:pt>
                  <c:pt idx="5">
                    <c:v>4.7406706628211719E-2</c:v>
                  </c:pt>
                  <c:pt idx="6">
                    <c:v>4.5202092503186957E-2</c:v>
                  </c:pt>
                  <c:pt idx="7">
                    <c:v>3.0379543555930335E-2</c:v>
                  </c:pt>
                  <c:pt idx="8">
                    <c:v>2.0155644370746392E-2</c:v>
                  </c:pt>
                  <c:pt idx="9">
                    <c:v>2.1015867021530799E-2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15-05-18.xlsx]Pa14K'!$P$10:$P$19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10</c:v>
                </c:pt>
                <c:pt idx="9">
                  <c:v>24</c:v>
                </c:pt>
              </c:numCache>
            </c:numRef>
          </c:xVal>
          <c:yVal>
            <c:numRef>
              <c:f>'[datos paper 15-05-18.xlsx]Pa14K'!$Q$10:$Q$19</c:f>
              <c:numCache>
                <c:formatCode>General</c:formatCode>
                <c:ptCount val="10"/>
                <c:pt idx="0">
                  <c:v>1.975E-2</c:v>
                </c:pt>
                <c:pt idx="1">
                  <c:v>0.22999999999999998</c:v>
                </c:pt>
                <c:pt idx="2">
                  <c:v>0.38474999999999998</c:v>
                </c:pt>
                <c:pt idx="3">
                  <c:v>0.99849999999999994</c:v>
                </c:pt>
                <c:pt idx="4">
                  <c:v>1.4409999999999998</c:v>
                </c:pt>
                <c:pt idx="5">
                  <c:v>1.56725</c:v>
                </c:pt>
                <c:pt idx="6">
                  <c:v>1.73475</c:v>
                </c:pt>
                <c:pt idx="7">
                  <c:v>1.7735000000000001</c:v>
                </c:pt>
                <c:pt idx="8">
                  <c:v>1.7535000000000001</c:v>
                </c:pt>
                <c:pt idx="9">
                  <c:v>1.841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80A-4746-8138-5E2FC5A89AE8}"/>
            </c:ext>
          </c:extLst>
        </c:ser>
        <c:ser>
          <c:idx val="1"/>
          <c:order val="1"/>
          <c:tx>
            <c:strRef>
              <c:f>'[datos paper 15-05-18.xlsx]Pa14K'!$R$9</c:f>
              <c:strCache>
                <c:ptCount val="1"/>
                <c:pt idx="0">
                  <c:v>lasR rhlR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15-05-18.xlsx]Pa14K'!$V$10:$V$19</c:f>
                <c:numCache>
                  <c:formatCode>General</c:formatCode>
                  <c:ptCount val="10"/>
                  <c:pt idx="0">
                    <c:v>2.8168145917763999E-2</c:v>
                  </c:pt>
                  <c:pt idx="1">
                    <c:v>5.9254629448770302E-3</c:v>
                  </c:pt>
                  <c:pt idx="3">
                    <c:v>0.11276130147843773</c:v>
                  </c:pt>
                  <c:pt idx="5">
                    <c:v>1.216552506059645E-2</c:v>
                  </c:pt>
                  <c:pt idx="7">
                    <c:v>4.1921885029712641E-2</c:v>
                  </c:pt>
                  <c:pt idx="8">
                    <c:v>3.7230513172814485E-2</c:v>
                  </c:pt>
                  <c:pt idx="9">
                    <c:v>8.1445278152470726E-2</c:v>
                  </c:pt>
                </c:numCache>
              </c:numRef>
            </c:plus>
            <c:minus>
              <c:numRef>
                <c:f>'[datos paper 15-05-18.xlsx]Pa14K'!$V$10:$V$19</c:f>
                <c:numCache>
                  <c:formatCode>General</c:formatCode>
                  <c:ptCount val="10"/>
                  <c:pt idx="0">
                    <c:v>2.8168145917763999E-2</c:v>
                  </c:pt>
                  <c:pt idx="1">
                    <c:v>5.9254629448770302E-3</c:v>
                  </c:pt>
                  <c:pt idx="3">
                    <c:v>0.11276130147843773</c:v>
                  </c:pt>
                  <c:pt idx="5">
                    <c:v>1.216552506059645E-2</c:v>
                  </c:pt>
                  <c:pt idx="7">
                    <c:v>4.1921885029712641E-2</c:v>
                  </c:pt>
                  <c:pt idx="8">
                    <c:v>3.7230513172814485E-2</c:v>
                  </c:pt>
                  <c:pt idx="9">
                    <c:v>8.1445278152470726E-2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15-05-18.xlsx]Pa14K'!$P$10:$P$19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10</c:v>
                </c:pt>
                <c:pt idx="9">
                  <c:v>24</c:v>
                </c:pt>
              </c:numCache>
            </c:numRef>
          </c:xVal>
          <c:yVal>
            <c:numRef>
              <c:f>'[datos paper 15-05-18.xlsx]Pa14K'!$R$10:$R$19</c:f>
              <c:numCache>
                <c:formatCode>General</c:formatCode>
                <c:ptCount val="10"/>
                <c:pt idx="0">
                  <c:v>4.2666666666666665E-2</c:v>
                </c:pt>
                <c:pt idx="1">
                  <c:v>7.2666666666666671E-2</c:v>
                </c:pt>
                <c:pt idx="3">
                  <c:v>0.7486666666666667</c:v>
                </c:pt>
                <c:pt idx="5">
                  <c:v>1.712</c:v>
                </c:pt>
                <c:pt idx="7">
                  <c:v>2.0666666666666664</c:v>
                </c:pt>
                <c:pt idx="8">
                  <c:v>2.1776666666666666</c:v>
                </c:pt>
                <c:pt idx="9">
                  <c:v>2.2260000000000004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80A-4746-8138-5E2FC5A89AE8}"/>
            </c:ext>
          </c:extLst>
        </c:ser>
        <c:ser>
          <c:idx val="2"/>
          <c:order val="2"/>
          <c:tx>
            <c:strRef>
              <c:f>'[datos paper 15-05-18.xlsx]Pa14K'!$S$9</c:f>
              <c:strCache>
                <c:ptCount val="1"/>
                <c:pt idx="0">
                  <c:v>phzM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15-05-18.xlsx]Pa14K'!$W$10:$W$19</c:f>
                <c:numCache>
                  <c:formatCode>General</c:formatCode>
                  <c:ptCount val="10"/>
                  <c:pt idx="0">
                    <c:v>1.471960144387974E-3</c:v>
                  </c:pt>
                  <c:pt idx="1">
                    <c:v>7.9516602040077156E-2</c:v>
                  </c:pt>
                  <c:pt idx="2">
                    <c:v>1.7838978857173053E-2</c:v>
                  </c:pt>
                  <c:pt idx="3">
                    <c:v>6.986221558658634E-2</c:v>
                  </c:pt>
                  <c:pt idx="4">
                    <c:v>2.443017260138234E-2</c:v>
                  </c:pt>
                  <c:pt idx="5">
                    <c:v>2.5819888974716137E-2</c:v>
                  </c:pt>
                  <c:pt idx="6">
                    <c:v>1.7123935490028795E-2</c:v>
                  </c:pt>
                  <c:pt idx="7">
                    <c:v>2.780137886268709E-2</c:v>
                  </c:pt>
                  <c:pt idx="8">
                    <c:v>3.0652623596249175E-2</c:v>
                  </c:pt>
                  <c:pt idx="9">
                    <c:v>5.0394278775802881E-2</c:v>
                  </c:pt>
                </c:numCache>
              </c:numRef>
            </c:plus>
            <c:minus>
              <c:numRef>
                <c:f>'[datos paper 15-05-18.xlsx]Pa14K'!$W$10:$W$19</c:f>
                <c:numCache>
                  <c:formatCode>General</c:formatCode>
                  <c:ptCount val="10"/>
                  <c:pt idx="0">
                    <c:v>1.471960144387974E-3</c:v>
                  </c:pt>
                  <c:pt idx="1">
                    <c:v>7.9516602040077156E-2</c:v>
                  </c:pt>
                  <c:pt idx="2">
                    <c:v>1.7838978857173053E-2</c:v>
                  </c:pt>
                  <c:pt idx="3">
                    <c:v>6.986221558658634E-2</c:v>
                  </c:pt>
                  <c:pt idx="4">
                    <c:v>2.443017260138234E-2</c:v>
                  </c:pt>
                  <c:pt idx="5">
                    <c:v>2.5819888974716137E-2</c:v>
                  </c:pt>
                  <c:pt idx="6">
                    <c:v>1.7123935490028795E-2</c:v>
                  </c:pt>
                  <c:pt idx="7">
                    <c:v>2.780137886268709E-2</c:v>
                  </c:pt>
                  <c:pt idx="8">
                    <c:v>3.0652623596249175E-2</c:v>
                  </c:pt>
                  <c:pt idx="9">
                    <c:v>5.0394278775802881E-2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15-05-18.xlsx]Pa14K'!$P$10:$P$19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10</c:v>
                </c:pt>
                <c:pt idx="9">
                  <c:v>24</c:v>
                </c:pt>
              </c:numCache>
            </c:numRef>
          </c:xVal>
          <c:yVal>
            <c:numRef>
              <c:f>'[datos paper 15-05-18.xlsx]Pa14K'!$S$10:$S$19</c:f>
              <c:numCache>
                <c:formatCode>General</c:formatCode>
                <c:ptCount val="10"/>
                <c:pt idx="0">
                  <c:v>0.04</c:v>
                </c:pt>
                <c:pt idx="1">
                  <c:v>0.27029999999999998</c:v>
                </c:pt>
                <c:pt idx="2">
                  <c:v>0.75724999999999998</c:v>
                </c:pt>
                <c:pt idx="3">
                  <c:v>1.4822500000000001</c:v>
                </c:pt>
                <c:pt idx="4">
                  <c:v>1.917</c:v>
                </c:pt>
                <c:pt idx="5">
                  <c:v>1.841</c:v>
                </c:pt>
                <c:pt idx="6">
                  <c:v>1.82975</c:v>
                </c:pt>
                <c:pt idx="7">
                  <c:v>1.8985000000000001</c:v>
                </c:pt>
                <c:pt idx="8">
                  <c:v>1.8485</c:v>
                </c:pt>
                <c:pt idx="9">
                  <c:v>2.3235000000000001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80A-4746-8138-5E2FC5A89AE8}"/>
            </c:ext>
          </c:extLst>
        </c:ser>
        <c:dLbls>
          <c:dLblPos val="r"/>
          <c:showLegendKey val="0"/>
          <c:showVal val="1"/>
          <c:showCatName val="1"/>
          <c:showSerName val="0"/>
          <c:showPercent val="0"/>
          <c:showBubbleSize val="0"/>
        </c:dLbls>
        <c:axId val="469361248"/>
        <c:axId val="469363544"/>
      </c:scatterChart>
      <c:valAx>
        <c:axId val="469361248"/>
        <c:scaling>
          <c:orientation val="minMax"/>
          <c:max val="2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Time</a:t>
                </a:r>
                <a:r>
                  <a:rPr lang="es-MX" sz="1200" baseline="0"/>
                  <a:t> (h)</a:t>
                </a:r>
                <a:endParaRPr lang="es-MX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9363544"/>
        <c:crosses val="autoZero"/>
        <c:crossBetween val="midCat"/>
      </c:valAx>
      <c:valAx>
        <c:axId val="4693635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Growth (O.D. 600 nm)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9361248"/>
        <c:crosses val="autoZero"/>
        <c:crossBetween val="midCat"/>
      </c:valAx>
      <c:spPr>
        <a:noFill/>
        <a:ln w="25400"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es-MX" sz="1200" b="1" dirty="0"/>
              <a:t>C)</a:t>
            </a:r>
            <a:r>
              <a:rPr lang="es-MX" sz="1200" b="1" baseline="0" dirty="0"/>
              <a:t> </a:t>
            </a:r>
            <a:r>
              <a:rPr lang="es-MX" sz="1200" b="1" baseline="0" dirty="0" err="1"/>
              <a:t>Growth</a:t>
            </a:r>
            <a:r>
              <a:rPr lang="es-MX" sz="1200" b="1" baseline="0" dirty="0"/>
              <a:t> </a:t>
            </a:r>
            <a:r>
              <a:rPr lang="es-MX" sz="1200" b="1" baseline="0" dirty="0" err="1"/>
              <a:t>of</a:t>
            </a:r>
            <a:r>
              <a:rPr lang="es-MX" sz="1200" b="1" baseline="0" dirty="0"/>
              <a:t> </a:t>
            </a:r>
            <a:r>
              <a:rPr lang="es-MX" sz="1200" b="1" i="1" baseline="0" dirty="0"/>
              <a:t>A. </a:t>
            </a:r>
            <a:r>
              <a:rPr lang="es-MX" sz="1200" b="1" i="1" baseline="0" dirty="0" err="1"/>
              <a:t>baumannii</a:t>
            </a:r>
            <a:r>
              <a:rPr lang="es-MX" sz="1200" b="1" i="1" baseline="0" dirty="0"/>
              <a:t> </a:t>
            </a:r>
            <a:r>
              <a:rPr lang="es-MX" sz="1200" b="1" baseline="0" dirty="0" err="1"/>
              <a:t>strains</a:t>
            </a:r>
            <a:r>
              <a:rPr lang="es-MX" sz="1200" b="1" baseline="0" dirty="0"/>
              <a:t> in LB</a:t>
            </a:r>
            <a:endParaRPr lang="es-MX" sz="1200" b="1" dirty="0"/>
          </a:p>
        </c:rich>
      </c:tx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'[datos paper 15-05-18.xlsx]A. baumannii'!$D$4</c:f>
              <c:strCache>
                <c:ptCount val="1"/>
                <c:pt idx="0">
                  <c:v>WT</c:v>
                </c:pt>
              </c:strCache>
            </c:strRef>
          </c:tx>
          <c:spPr>
            <a:ln w="28575">
              <a:noFill/>
            </a:ln>
          </c:spP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15-05-18.xlsx]A. baumannii'!$K$5:$K$16</c:f>
                <c:numCache>
                  <c:formatCode>General</c:formatCode>
                  <c:ptCount val="12"/>
                  <c:pt idx="0">
                    <c:v>4.7147817199385111E-3</c:v>
                  </c:pt>
                  <c:pt idx="1">
                    <c:v>6.7638746292343396E-3</c:v>
                  </c:pt>
                  <c:pt idx="2">
                    <c:v>1.5649148006627509E-2</c:v>
                  </c:pt>
                  <c:pt idx="3">
                    <c:v>2.0248456731316603E-2</c:v>
                  </c:pt>
                  <c:pt idx="4">
                    <c:v>4.3277207241995928E-2</c:v>
                  </c:pt>
                  <c:pt idx="5">
                    <c:v>6.0346223300772224E-2</c:v>
                  </c:pt>
                  <c:pt idx="6">
                    <c:v>3.3291640592396948E-2</c:v>
                  </c:pt>
                  <c:pt idx="7">
                    <c:v>3.9237524556645115E-2</c:v>
                  </c:pt>
                  <c:pt idx="8">
                    <c:v>0.1638342658501776</c:v>
                  </c:pt>
                  <c:pt idx="9">
                    <c:v>8.1342895612749558E-2</c:v>
                  </c:pt>
                  <c:pt idx="10">
                    <c:v>4.5161746349464169E-2</c:v>
                  </c:pt>
                  <c:pt idx="11">
                    <c:v>0.2589884167293991</c:v>
                  </c:pt>
                </c:numCache>
              </c:numRef>
            </c:plus>
            <c:minus>
              <c:numRef>
                <c:f>'[datos paper 15-05-18.xlsx]A. baumannii'!$K$5:$K$16</c:f>
                <c:numCache>
                  <c:formatCode>General</c:formatCode>
                  <c:ptCount val="12"/>
                  <c:pt idx="0">
                    <c:v>4.7147817199385111E-3</c:v>
                  </c:pt>
                  <c:pt idx="1">
                    <c:v>6.7638746292343396E-3</c:v>
                  </c:pt>
                  <c:pt idx="2">
                    <c:v>1.5649148006627509E-2</c:v>
                  </c:pt>
                  <c:pt idx="3">
                    <c:v>2.0248456731316603E-2</c:v>
                  </c:pt>
                  <c:pt idx="4">
                    <c:v>4.3277207241995928E-2</c:v>
                  </c:pt>
                  <c:pt idx="5">
                    <c:v>6.0346223300772224E-2</c:v>
                  </c:pt>
                  <c:pt idx="6">
                    <c:v>3.3291640592396948E-2</c:v>
                  </c:pt>
                  <c:pt idx="7">
                    <c:v>3.9237524556645115E-2</c:v>
                  </c:pt>
                  <c:pt idx="8">
                    <c:v>0.1638342658501776</c:v>
                  </c:pt>
                  <c:pt idx="9">
                    <c:v>8.1342895612749558E-2</c:v>
                  </c:pt>
                  <c:pt idx="10">
                    <c:v>4.5161746349464169E-2</c:v>
                  </c:pt>
                  <c:pt idx="11">
                    <c:v>0.2589884167293991</c:v>
                  </c:pt>
                </c:numCache>
              </c:numRef>
            </c:minus>
          </c:errBars>
          <c:xVal>
            <c:numRef>
              <c:f>'[datos paper 15-05-18.xlsx]A. baumannii'!$C$5:$C$16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24</c:v>
                </c:pt>
              </c:numCache>
            </c:numRef>
          </c:xVal>
          <c:yVal>
            <c:numRef>
              <c:f>'[datos paper 15-05-18.xlsx]A. baumannii'!$I$5:$I$16</c:f>
              <c:numCache>
                <c:formatCode>General</c:formatCode>
                <c:ptCount val="12"/>
                <c:pt idx="0">
                  <c:v>7.2750000000000009E-2</c:v>
                </c:pt>
                <c:pt idx="1">
                  <c:v>0.14750000000000002</c:v>
                </c:pt>
                <c:pt idx="2">
                  <c:v>0.62175000000000002</c:v>
                </c:pt>
                <c:pt idx="3">
                  <c:v>1.256</c:v>
                </c:pt>
                <c:pt idx="4">
                  <c:v>1.9025000000000001</c:v>
                </c:pt>
                <c:pt idx="5">
                  <c:v>2.0249999999999999</c:v>
                </c:pt>
                <c:pt idx="6">
                  <c:v>2.2149999999999999</c:v>
                </c:pt>
                <c:pt idx="7">
                  <c:v>2.4675000000000002</c:v>
                </c:pt>
                <c:pt idx="8">
                  <c:v>2.9450000000000003</c:v>
                </c:pt>
                <c:pt idx="9">
                  <c:v>3.22</c:v>
                </c:pt>
                <c:pt idx="10">
                  <c:v>3.3775000000000004</c:v>
                </c:pt>
                <c:pt idx="11">
                  <c:v>3.0949999999999998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385-4CD3-9698-61CD7EB37914}"/>
            </c:ext>
          </c:extLst>
        </c:ser>
        <c:ser>
          <c:idx val="1"/>
          <c:order val="1"/>
          <c:tx>
            <c:strRef>
              <c:f>'[datos paper 15-05-18.xlsx]A. baumannii'!$D$19</c:f>
              <c:strCache>
                <c:ptCount val="1"/>
                <c:pt idx="0">
                  <c:v>ΔabaI</c:v>
                </c:pt>
              </c:strCache>
            </c:strRef>
          </c:tx>
          <c:spPr>
            <a:ln w="28575">
              <a:noFill/>
            </a:ln>
          </c:spP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15-05-18.xlsx]A. baumannii'!$K$20:$K$31</c:f>
                <c:numCache>
                  <c:formatCode>General</c:formatCode>
                  <c:ptCount val="12"/>
                  <c:pt idx="0">
                    <c:v>1.3228756555322965E-3</c:v>
                  </c:pt>
                  <c:pt idx="1">
                    <c:v>6.7623344095561174E-3</c:v>
                  </c:pt>
                  <c:pt idx="2">
                    <c:v>2.4298491036825038E-2</c:v>
                  </c:pt>
                  <c:pt idx="3">
                    <c:v>1.8391574157749536E-2</c:v>
                  </c:pt>
                  <c:pt idx="4">
                    <c:v>3.7859388972001806E-2</c:v>
                  </c:pt>
                  <c:pt idx="5">
                    <c:v>2.1746647251166464E-2</c:v>
                  </c:pt>
                  <c:pt idx="6">
                    <c:v>7.9477460117109114E-2</c:v>
                  </c:pt>
                  <c:pt idx="7">
                    <c:v>6.1981179939290164E-2</c:v>
                  </c:pt>
                  <c:pt idx="8">
                    <c:v>0.23418297689342571</c:v>
                  </c:pt>
                  <c:pt idx="9">
                    <c:v>6.0964470527239606E-2</c:v>
                  </c:pt>
                  <c:pt idx="10">
                    <c:v>6.0621778264910733E-2</c:v>
                  </c:pt>
                  <c:pt idx="11">
                    <c:v>3.9449334595148808E-2</c:v>
                  </c:pt>
                </c:numCache>
              </c:numRef>
            </c:plus>
            <c:minus>
              <c:numRef>
                <c:f>'[datos paper 15-05-18.xlsx]A. baumannii'!$K$20:$K$31</c:f>
                <c:numCache>
                  <c:formatCode>General</c:formatCode>
                  <c:ptCount val="12"/>
                  <c:pt idx="0">
                    <c:v>1.3228756555322965E-3</c:v>
                  </c:pt>
                  <c:pt idx="1">
                    <c:v>6.7623344095561174E-3</c:v>
                  </c:pt>
                  <c:pt idx="2">
                    <c:v>2.4298491036825038E-2</c:v>
                  </c:pt>
                  <c:pt idx="3">
                    <c:v>1.8391574157749536E-2</c:v>
                  </c:pt>
                  <c:pt idx="4">
                    <c:v>3.7859388972001806E-2</c:v>
                  </c:pt>
                  <c:pt idx="5">
                    <c:v>2.1746647251166464E-2</c:v>
                  </c:pt>
                  <c:pt idx="6">
                    <c:v>7.9477460117109114E-2</c:v>
                  </c:pt>
                  <c:pt idx="7">
                    <c:v>6.1981179939290164E-2</c:v>
                  </c:pt>
                  <c:pt idx="8">
                    <c:v>0.23418297689342571</c:v>
                  </c:pt>
                  <c:pt idx="9">
                    <c:v>6.0964470527239606E-2</c:v>
                  </c:pt>
                  <c:pt idx="10">
                    <c:v>6.0621778264910733E-2</c:v>
                  </c:pt>
                  <c:pt idx="11">
                    <c:v>3.9449334595148808E-2</c:v>
                  </c:pt>
                </c:numCache>
              </c:numRef>
            </c:minus>
          </c:errBars>
          <c:xVal>
            <c:numRef>
              <c:f>'[datos paper 15-05-18.xlsx]A. baumannii'!$C$20:$C$31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24</c:v>
                </c:pt>
              </c:numCache>
            </c:numRef>
          </c:xVal>
          <c:yVal>
            <c:numRef>
              <c:f>'[datos paper 15-05-18.xlsx]A. baumannii'!$I$20:$I$31</c:f>
              <c:numCache>
                <c:formatCode>General</c:formatCode>
                <c:ptCount val="12"/>
                <c:pt idx="0">
                  <c:v>6.4500000000000002E-2</c:v>
                </c:pt>
                <c:pt idx="1">
                  <c:v>0.15925</c:v>
                </c:pt>
                <c:pt idx="2">
                  <c:v>0.65349999999999997</c:v>
                </c:pt>
                <c:pt idx="3">
                  <c:v>1.2685</c:v>
                </c:pt>
                <c:pt idx="4">
                  <c:v>2</c:v>
                </c:pt>
                <c:pt idx="5">
                  <c:v>1.9675</c:v>
                </c:pt>
                <c:pt idx="6">
                  <c:v>2.2000000000000002</c:v>
                </c:pt>
                <c:pt idx="7">
                  <c:v>2.2850000000000001</c:v>
                </c:pt>
                <c:pt idx="8">
                  <c:v>2.5249999999999999</c:v>
                </c:pt>
                <c:pt idx="9">
                  <c:v>2.99</c:v>
                </c:pt>
                <c:pt idx="10">
                  <c:v>3.2749999999999999</c:v>
                </c:pt>
                <c:pt idx="11">
                  <c:v>2.5525000000000002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385-4CD3-9698-61CD7EB37914}"/>
            </c:ext>
          </c:extLst>
        </c:ser>
        <c:dLbls>
          <c:dLblPos val="r"/>
          <c:showLegendKey val="0"/>
          <c:showVal val="1"/>
          <c:showCatName val="1"/>
          <c:showSerName val="0"/>
          <c:showPercent val="0"/>
          <c:showBubbleSize val="0"/>
        </c:dLbls>
        <c:axId val="38525184"/>
        <c:axId val="38523648"/>
      </c:scatterChart>
      <c:valAx>
        <c:axId val="38525184"/>
        <c:scaling>
          <c:orientation val="minMax"/>
          <c:max val="24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s-MX" sz="1200" b="0"/>
                  <a:t>Time</a:t>
                </a:r>
                <a:r>
                  <a:rPr lang="es-MX" sz="1200" b="0" baseline="0"/>
                  <a:t> (h)</a:t>
                </a:r>
                <a:endParaRPr lang="es-MX" sz="1200" b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8523648"/>
        <c:crosses val="autoZero"/>
        <c:crossBetween val="midCat"/>
      </c:valAx>
      <c:valAx>
        <c:axId val="3852364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s-MX" sz="1200" b="0" baseline="0"/>
                  <a:t>Growth (O.D. 600 nm)</a:t>
                </a:r>
                <a:endParaRPr lang="es-MX" sz="1200" b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8525184"/>
        <c:crosses val="autoZero"/>
        <c:crossBetween val="midCat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/>
              <a:t>B) Growth with 0.25 % of casamino</a:t>
            </a:r>
            <a:r>
              <a:rPr lang="es-MX" sz="1200" b="1" baseline="0"/>
              <a:t> acids </a:t>
            </a:r>
            <a:endParaRPr lang="es-MX" sz="12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'[Datos paper 24-05-18.xlsx]Casaminoacidos'!$M$3</c:f>
              <c:strCache>
                <c:ptCount val="1"/>
                <c:pt idx="0">
                  <c:v>wild-type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24-05-18.xlsx]Casaminoacidos'!$J$5:$J$16</c:f>
                <c:numCache>
                  <c:formatCode>General</c:formatCode>
                  <c:ptCount val="12"/>
                  <c:pt idx="0">
                    <c:v>1.9311050377094111E-3</c:v>
                  </c:pt>
                  <c:pt idx="1">
                    <c:v>4.607511982259678E-3</c:v>
                  </c:pt>
                  <c:pt idx="2">
                    <c:v>6.019066926581434E-3</c:v>
                  </c:pt>
                  <c:pt idx="3">
                    <c:v>8.7499999999999974E-3</c:v>
                  </c:pt>
                  <c:pt idx="4">
                    <c:v>4.4767920061877631E-2</c:v>
                  </c:pt>
                  <c:pt idx="5">
                    <c:v>4.0592486989589602E-2</c:v>
                  </c:pt>
                  <c:pt idx="6">
                    <c:v>1.3900689431343587E-2</c:v>
                  </c:pt>
                  <c:pt idx="7">
                    <c:v>2.0754015675687142E-2</c:v>
                  </c:pt>
                  <c:pt idx="8">
                    <c:v>1.4215601757693312E-2</c:v>
                  </c:pt>
                  <c:pt idx="9">
                    <c:v>6.9323366671467018E-2</c:v>
                  </c:pt>
                  <c:pt idx="10">
                    <c:v>3.9024564913226964E-2</c:v>
                  </c:pt>
                  <c:pt idx="11">
                    <c:v>2.7386127875258327E-2</c:v>
                  </c:pt>
                </c:numCache>
              </c:numRef>
            </c:plus>
            <c:minus>
              <c:numRef>
                <c:f>'[Datos paper 24-05-18.xlsx]Casaminoacidos'!$J$5:$J$16</c:f>
                <c:numCache>
                  <c:formatCode>General</c:formatCode>
                  <c:ptCount val="12"/>
                  <c:pt idx="0">
                    <c:v>1.9311050377094111E-3</c:v>
                  </c:pt>
                  <c:pt idx="1">
                    <c:v>4.607511982259678E-3</c:v>
                  </c:pt>
                  <c:pt idx="2">
                    <c:v>6.019066926581434E-3</c:v>
                  </c:pt>
                  <c:pt idx="3">
                    <c:v>8.7499999999999974E-3</c:v>
                  </c:pt>
                  <c:pt idx="4">
                    <c:v>4.4767920061877631E-2</c:v>
                  </c:pt>
                  <c:pt idx="5">
                    <c:v>4.0592486989589602E-2</c:v>
                  </c:pt>
                  <c:pt idx="6">
                    <c:v>1.3900689431343587E-2</c:v>
                  </c:pt>
                  <c:pt idx="7">
                    <c:v>2.0754015675687142E-2</c:v>
                  </c:pt>
                  <c:pt idx="8">
                    <c:v>1.4215601757693312E-2</c:v>
                  </c:pt>
                  <c:pt idx="9">
                    <c:v>6.9323366671467018E-2</c:v>
                  </c:pt>
                  <c:pt idx="10">
                    <c:v>3.9024564913226964E-2</c:v>
                  </c:pt>
                  <c:pt idx="11">
                    <c:v>2.7386127875258327E-2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24-05-18.xlsx]Casaminoacidos'!$L$4:$L$15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24</c:v>
                </c:pt>
              </c:numCache>
            </c:numRef>
          </c:xVal>
          <c:yVal>
            <c:numRef>
              <c:f>'[Datos paper 24-05-18.xlsx]Casaminoacidos'!$M$4:$M$15</c:f>
              <c:numCache>
                <c:formatCode>General</c:formatCode>
                <c:ptCount val="12"/>
                <c:pt idx="0">
                  <c:v>5.2750000000000005E-2</c:v>
                </c:pt>
                <c:pt idx="1">
                  <c:v>7.425000000000001E-2</c:v>
                </c:pt>
                <c:pt idx="2">
                  <c:v>0.10225000000000001</c:v>
                </c:pt>
                <c:pt idx="3">
                  <c:v>0.45624999999999999</c:v>
                </c:pt>
                <c:pt idx="4">
                  <c:v>0.86499999999999999</c:v>
                </c:pt>
                <c:pt idx="5">
                  <c:v>0.92549999999999999</c:v>
                </c:pt>
                <c:pt idx="6">
                  <c:v>1.2037500000000001</c:v>
                </c:pt>
                <c:pt idx="7">
                  <c:v>1.3512500000000003</c:v>
                </c:pt>
                <c:pt idx="8">
                  <c:v>1.3674999999999999</c:v>
                </c:pt>
                <c:pt idx="9">
                  <c:v>1.5862499999999999</c:v>
                </c:pt>
                <c:pt idx="10">
                  <c:v>1.6074999999999999</c:v>
                </c:pt>
                <c:pt idx="11">
                  <c:v>1.24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2FB-48FF-80F1-E0076689AA3E}"/>
            </c:ext>
          </c:extLst>
        </c:ser>
        <c:ser>
          <c:idx val="1"/>
          <c:order val="1"/>
          <c:tx>
            <c:strRef>
              <c:f>'[Datos paper 24-05-18.xlsx]Casaminoacidos'!$N$3</c:f>
              <c:strCache>
                <c:ptCount val="1"/>
                <c:pt idx="0">
                  <c:v>lasR rhlR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24-05-18.xlsx]Casaminoacidos'!$J$37:$J$48</c:f>
                <c:numCache>
                  <c:formatCode>General</c:formatCode>
                  <c:ptCount val="12"/>
                  <c:pt idx="0">
                    <c:v>1.2500000000000011E-3</c:v>
                  </c:pt>
                  <c:pt idx="1">
                    <c:v>9.1287092917527771E-4</c:v>
                  </c:pt>
                  <c:pt idx="2">
                    <c:v>1.6832508230603478E-3</c:v>
                  </c:pt>
                  <c:pt idx="3">
                    <c:v>2.2855980253170805E-2</c:v>
                  </c:pt>
                  <c:pt idx="4">
                    <c:v>1.0680004681646923E-2</c:v>
                  </c:pt>
                  <c:pt idx="5">
                    <c:v>4.2180169116145874E-2</c:v>
                  </c:pt>
                  <c:pt idx="6">
                    <c:v>2.6329245463299303E-2</c:v>
                  </c:pt>
                  <c:pt idx="7">
                    <c:v>6.5966374009793799E-2</c:v>
                  </c:pt>
                  <c:pt idx="8">
                    <c:v>2.1734668926241638E-2</c:v>
                  </c:pt>
                  <c:pt idx="9">
                    <c:v>1.0606601717798213E-2</c:v>
                  </c:pt>
                  <c:pt idx="10">
                    <c:v>3.1091263510296077E-2</c:v>
                  </c:pt>
                  <c:pt idx="11">
                    <c:v>2.4622144504490281E-2</c:v>
                  </c:pt>
                </c:numCache>
              </c:numRef>
            </c:plus>
            <c:minus>
              <c:numRef>
                <c:f>'[Datos paper 24-05-18.xlsx]Casaminoacidos'!$J$37:$J$48</c:f>
                <c:numCache>
                  <c:formatCode>General</c:formatCode>
                  <c:ptCount val="12"/>
                  <c:pt idx="0">
                    <c:v>1.2500000000000011E-3</c:v>
                  </c:pt>
                  <c:pt idx="1">
                    <c:v>9.1287092917527771E-4</c:v>
                  </c:pt>
                  <c:pt idx="2">
                    <c:v>1.6832508230603478E-3</c:v>
                  </c:pt>
                  <c:pt idx="3">
                    <c:v>2.2855980253170805E-2</c:v>
                  </c:pt>
                  <c:pt idx="4">
                    <c:v>1.0680004681646923E-2</c:v>
                  </c:pt>
                  <c:pt idx="5">
                    <c:v>4.2180169116145874E-2</c:v>
                  </c:pt>
                  <c:pt idx="6">
                    <c:v>2.6329245463299303E-2</c:v>
                  </c:pt>
                  <c:pt idx="7">
                    <c:v>6.5966374009793799E-2</c:v>
                  </c:pt>
                  <c:pt idx="8">
                    <c:v>2.1734668926241638E-2</c:v>
                  </c:pt>
                  <c:pt idx="9">
                    <c:v>1.0606601717798213E-2</c:v>
                  </c:pt>
                  <c:pt idx="10">
                    <c:v>3.1091263510296077E-2</c:v>
                  </c:pt>
                  <c:pt idx="11">
                    <c:v>2.4622144504490281E-2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24-05-18.xlsx]Casaminoacidos'!$L$4:$L$15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24</c:v>
                </c:pt>
              </c:numCache>
            </c:numRef>
          </c:xVal>
          <c:yVal>
            <c:numRef>
              <c:f>'[Datos paper 24-05-18.xlsx]Casaminoacidos'!$N$4:$N$15</c:f>
              <c:numCache>
                <c:formatCode>General</c:formatCode>
                <c:ptCount val="12"/>
                <c:pt idx="0">
                  <c:v>5.525E-2</c:v>
                </c:pt>
                <c:pt idx="1">
                  <c:v>8.7999999999999995E-2</c:v>
                </c:pt>
                <c:pt idx="2">
                  <c:v>0.106</c:v>
                </c:pt>
                <c:pt idx="3">
                  <c:v>0.49375000000000002</c:v>
                </c:pt>
                <c:pt idx="4">
                  <c:v>0.91375000000000006</c:v>
                </c:pt>
                <c:pt idx="5">
                  <c:v>1.075</c:v>
                </c:pt>
                <c:pt idx="6">
                  <c:v>1.3512500000000001</c:v>
                </c:pt>
                <c:pt idx="7">
                  <c:v>1.33375</c:v>
                </c:pt>
                <c:pt idx="8">
                  <c:v>1.3687499999999999</c:v>
                </c:pt>
                <c:pt idx="9">
                  <c:v>1.415</c:v>
                </c:pt>
                <c:pt idx="10">
                  <c:v>1.43</c:v>
                </c:pt>
                <c:pt idx="11">
                  <c:v>1.3075000000000001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2FB-48FF-80F1-E0076689AA3E}"/>
            </c:ext>
          </c:extLst>
        </c:ser>
        <c:ser>
          <c:idx val="2"/>
          <c:order val="2"/>
          <c:tx>
            <c:strRef>
              <c:f>'[Datos paper 24-05-18.xlsx]Casaminoacidos'!$O$3</c:f>
              <c:strCache>
                <c:ptCount val="1"/>
                <c:pt idx="0">
                  <c:v>phzM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errBars>
            <c:errDir val="y"/>
            <c:errBarType val="both"/>
            <c:errValType val="cust"/>
            <c:noEndCap val="0"/>
            <c:plus>
              <c:numRef>
                <c:f>'[Datos paper 24-05-18.xlsx]Casaminoacidos'!$J$21:$J$32</c:f>
                <c:numCache>
                  <c:formatCode>General</c:formatCode>
                  <c:ptCount val="12"/>
                  <c:pt idx="0">
                    <c:v>1.6520189667999171E-3</c:v>
                  </c:pt>
                  <c:pt idx="1">
                    <c:v>3.2659863237109047E-3</c:v>
                  </c:pt>
                  <c:pt idx="2">
                    <c:v>2.0155644370746361E-3</c:v>
                  </c:pt>
                  <c:pt idx="3">
                    <c:v>7.1807033081725431E-3</c:v>
                  </c:pt>
                  <c:pt idx="4">
                    <c:v>2.0450651986346727E-2</c:v>
                  </c:pt>
                  <c:pt idx="5">
                    <c:v>9.6824583655185509E-3</c:v>
                  </c:pt>
                  <c:pt idx="6">
                    <c:v>3.0034702151566842E-2</c:v>
                  </c:pt>
                  <c:pt idx="7">
                    <c:v>2.4011715890373164E-2</c:v>
                  </c:pt>
                  <c:pt idx="8">
                    <c:v>2.0039024427351757E-2</c:v>
                  </c:pt>
                  <c:pt idx="9">
                    <c:v>2.7866871012009926E-2</c:v>
                  </c:pt>
                  <c:pt idx="10">
                    <c:v>1.1086778913041689E-2</c:v>
                  </c:pt>
                  <c:pt idx="11">
                    <c:v>1.9578900207451237E-2</c:v>
                  </c:pt>
                </c:numCache>
              </c:numRef>
            </c:plus>
            <c:minus>
              <c:numRef>
                <c:f>'[Datos paper 24-05-18.xlsx]Casaminoacidos'!$J$21:$J$32</c:f>
                <c:numCache>
                  <c:formatCode>General</c:formatCode>
                  <c:ptCount val="12"/>
                  <c:pt idx="0">
                    <c:v>1.6520189667999171E-3</c:v>
                  </c:pt>
                  <c:pt idx="1">
                    <c:v>3.2659863237109047E-3</c:v>
                  </c:pt>
                  <c:pt idx="2">
                    <c:v>2.0155644370746361E-3</c:v>
                  </c:pt>
                  <c:pt idx="3">
                    <c:v>7.1807033081725431E-3</c:v>
                  </c:pt>
                  <c:pt idx="4">
                    <c:v>2.0450651986346727E-2</c:v>
                  </c:pt>
                  <c:pt idx="5">
                    <c:v>9.6824583655185509E-3</c:v>
                  </c:pt>
                  <c:pt idx="6">
                    <c:v>3.0034702151566842E-2</c:v>
                  </c:pt>
                  <c:pt idx="7">
                    <c:v>2.4011715890373164E-2</c:v>
                  </c:pt>
                  <c:pt idx="8">
                    <c:v>2.0039024427351757E-2</c:v>
                  </c:pt>
                  <c:pt idx="9">
                    <c:v>2.7866871012009926E-2</c:v>
                  </c:pt>
                  <c:pt idx="10">
                    <c:v>1.1086778913041689E-2</c:v>
                  </c:pt>
                  <c:pt idx="11">
                    <c:v>1.9578900207451237E-2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'[Datos paper 24-05-18.xlsx]Casaminoacidos'!$L$4:$L$15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24</c:v>
                </c:pt>
              </c:numCache>
            </c:numRef>
          </c:xVal>
          <c:yVal>
            <c:numRef>
              <c:f>'[Datos paper 24-05-18.xlsx]Casaminoacidos'!$O$4:$O$15</c:f>
              <c:numCache>
                <c:formatCode>General</c:formatCode>
                <c:ptCount val="12"/>
                <c:pt idx="0">
                  <c:v>5.0250000000000003E-2</c:v>
                </c:pt>
                <c:pt idx="1">
                  <c:v>7.9000000000000001E-2</c:v>
                </c:pt>
                <c:pt idx="2">
                  <c:v>8.6249999999999993E-2</c:v>
                </c:pt>
                <c:pt idx="3">
                  <c:v>0.38125000000000003</c:v>
                </c:pt>
                <c:pt idx="4">
                  <c:v>0.61875000000000002</c:v>
                </c:pt>
                <c:pt idx="5">
                  <c:v>0.72250000000000003</c:v>
                </c:pt>
                <c:pt idx="6">
                  <c:v>0.97250000000000003</c:v>
                </c:pt>
                <c:pt idx="7">
                  <c:v>1.1287500000000001</c:v>
                </c:pt>
                <c:pt idx="8">
                  <c:v>1.1712500000000001</c:v>
                </c:pt>
                <c:pt idx="9">
                  <c:v>1.3387499999999999</c:v>
                </c:pt>
                <c:pt idx="10">
                  <c:v>1.3624999999999998</c:v>
                </c:pt>
                <c:pt idx="11">
                  <c:v>1.23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2FB-48FF-80F1-E0076689AA3E}"/>
            </c:ext>
          </c:extLst>
        </c:ser>
        <c:dLbls>
          <c:dLblPos val="r"/>
          <c:showLegendKey val="0"/>
          <c:showVal val="1"/>
          <c:showCatName val="1"/>
          <c:showSerName val="0"/>
          <c:showPercent val="0"/>
          <c:showBubbleSize val="0"/>
        </c:dLbls>
        <c:axId val="462471360"/>
        <c:axId val="462471032"/>
      </c:scatterChart>
      <c:valAx>
        <c:axId val="462471360"/>
        <c:scaling>
          <c:orientation val="minMax"/>
          <c:max val="24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Time (h)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2471032"/>
        <c:crosses val="autoZero"/>
        <c:crossBetween val="midCat"/>
      </c:valAx>
      <c:valAx>
        <c:axId val="4624710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200"/>
                  <a:t>Growth (O.D. 600 nm)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24713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actividades!$O$27:$R$27</c:f>
                <c:numCache>
                  <c:formatCode>General</c:formatCode>
                  <c:ptCount val="4"/>
                  <c:pt idx="0">
                    <c:v>600.88926552164514</c:v>
                  </c:pt>
                  <c:pt idx="1">
                    <c:v>767.34419862247785</c:v>
                  </c:pt>
                  <c:pt idx="2">
                    <c:v>1584.6170863772086</c:v>
                  </c:pt>
                  <c:pt idx="3">
                    <c:v>1701.3269446772811</c:v>
                  </c:pt>
                </c:numCache>
              </c:numRef>
            </c:plus>
            <c:minus>
              <c:numRef>
                <c:f>actividades!$O$27:$R$27</c:f>
                <c:numCache>
                  <c:formatCode>General</c:formatCode>
                  <c:ptCount val="4"/>
                  <c:pt idx="0">
                    <c:v>600.88926552164514</c:v>
                  </c:pt>
                  <c:pt idx="1">
                    <c:v>767.34419862247785</c:v>
                  </c:pt>
                  <c:pt idx="2">
                    <c:v>1584.6170863772086</c:v>
                  </c:pt>
                  <c:pt idx="3">
                    <c:v>1701.3269446772811</c:v>
                  </c:pt>
                </c:numCache>
              </c:numRef>
            </c:minus>
          </c:errBars>
          <c:cat>
            <c:strRef>
              <c:f>actividades!$O$24:$R$24</c:f>
              <c:strCache>
                <c:ptCount val="4"/>
                <c:pt idx="0">
                  <c:v>wild-type</c:v>
                </c:pt>
                <c:pt idx="1">
                  <c:v>wild type + pyocyanin</c:v>
                </c:pt>
                <c:pt idx="2">
                  <c:v>abaI </c:v>
                </c:pt>
                <c:pt idx="3">
                  <c:v>abaI + pyocyanin</c:v>
                </c:pt>
              </c:strCache>
            </c:strRef>
          </c:cat>
          <c:val>
            <c:numRef>
              <c:f>actividades!$O$25:$R$25</c:f>
              <c:numCache>
                <c:formatCode>General</c:formatCode>
                <c:ptCount val="4"/>
                <c:pt idx="0">
                  <c:v>5099.8502899055675</c:v>
                </c:pt>
                <c:pt idx="1">
                  <c:v>7916.8585023899723</c:v>
                </c:pt>
                <c:pt idx="2">
                  <c:v>2667.5245546633319</c:v>
                </c:pt>
                <c:pt idx="3">
                  <c:v>2203.4732102804596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16-4F19-88BA-AC1BD88871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720000"/>
        <c:axId val="212435520"/>
      </c:barChart>
      <c:catAx>
        <c:axId val="1667200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2435520"/>
        <c:crosses val="autoZero"/>
        <c:auto val="1"/>
        <c:lblAlgn val="ctr"/>
        <c:lblOffset val="100"/>
        <c:noMultiLvlLbl val="0"/>
      </c:catAx>
      <c:valAx>
        <c:axId val="212435520"/>
        <c:scaling>
          <c:orientation val="minMax"/>
          <c:max val="9000"/>
        </c:scaling>
        <c:delete val="0"/>
        <c:axPos val="l"/>
        <c:title>
          <c:tx>
            <c:rich>
              <a:bodyPr/>
              <a:lstStyle/>
              <a:p>
                <a:pPr>
                  <a:defRPr sz="1400"/>
                </a:pPr>
                <a:r>
                  <a:rPr lang="es-MX" sz="1400"/>
                  <a:t>nanomol H2O2/ min mg protein</a:t>
                </a: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crossAx val="166720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es-MX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6187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8563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6645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420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756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3427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2075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135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94005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9355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1806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CB180-AD74-48D1-80B1-BAF3E18056CE}" type="datetimeFigureOut">
              <a:rPr lang="es-MX" smtClean="0"/>
              <a:t>29/05/2018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9362F-F556-474B-9A89-EB7E1A5A6B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6072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1520" y="1886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S1</a:t>
            </a:r>
          </a:p>
        </p:txBody>
      </p:sp>
      <p:graphicFrame>
        <p:nvGraphicFramePr>
          <p:cNvPr id="9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498312"/>
              </p:ext>
            </p:extLst>
          </p:nvPr>
        </p:nvGraphicFramePr>
        <p:xfrm>
          <a:off x="827584" y="17993"/>
          <a:ext cx="75057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9 Rectángulo"/>
          <p:cNvSpPr/>
          <p:nvPr/>
        </p:nvSpPr>
        <p:spPr>
          <a:xfrm>
            <a:off x="683568" y="5517232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Figure S1 Growth curves of the wild-type strain and the </a:t>
            </a:r>
            <a:r>
              <a:rPr lang="en-US" i="1" dirty="0"/>
              <a:t>lasR rhlR </a:t>
            </a:r>
            <a:r>
              <a:rPr lang="en-US" dirty="0"/>
              <a:t>mutant with different mixtures in M9 caseinate medium. For each experiment, six independent cultures were used and the average ± SEM is shown.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940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CuadroTexto">
            <a:extLst>
              <a:ext uri="{FF2B5EF4-FFF2-40B4-BE49-F238E27FC236}">
                <a16:creationId xmlns:a16="http://schemas.microsoft.com/office/drawing/2014/main" id="{A775BC19-322D-4774-82FD-72038C253062}"/>
              </a:ext>
            </a:extLst>
          </p:cNvPr>
          <p:cNvSpPr txBox="1"/>
          <p:nvPr/>
        </p:nvSpPr>
        <p:spPr>
          <a:xfrm>
            <a:off x="0" y="-906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S3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052A7D6-E34B-472F-8EC9-C44FCD6A0F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8525202"/>
              </p:ext>
            </p:extLst>
          </p:nvPr>
        </p:nvGraphicFramePr>
        <p:xfrm>
          <a:off x="-58190" y="645"/>
          <a:ext cx="4760069" cy="3572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1 Gráfico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384043"/>
              </p:ext>
            </p:extLst>
          </p:nvPr>
        </p:nvGraphicFramePr>
        <p:xfrm>
          <a:off x="2394768" y="3216478"/>
          <a:ext cx="4354463" cy="2986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465B0DE-D82D-41CD-9DAB-C2FB20F674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70879"/>
              </p:ext>
            </p:extLst>
          </p:nvPr>
        </p:nvGraphicFramePr>
        <p:xfrm>
          <a:off x="4540888" y="23883"/>
          <a:ext cx="4572000" cy="3333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9 Rectángulo">
            <a:extLst>
              <a:ext uri="{FF2B5EF4-FFF2-40B4-BE49-F238E27FC236}">
                <a16:creationId xmlns:a16="http://schemas.microsoft.com/office/drawing/2014/main" id="{5DB9A8E5-2EC9-42CE-ACF1-41FC9C462885}"/>
              </a:ext>
            </a:extLst>
          </p:cNvPr>
          <p:cNvSpPr/>
          <p:nvPr/>
        </p:nvSpPr>
        <p:spPr>
          <a:xfrm>
            <a:off x="179512" y="6021288"/>
            <a:ext cx="896448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/>
              <a:t>Figure S2 Growth curves of the wild-type strain, the </a:t>
            </a:r>
            <a:r>
              <a:rPr lang="en-US" sz="1500" i="1" dirty="0"/>
              <a:t>lasR </a:t>
            </a:r>
            <a:r>
              <a:rPr lang="en-US" sz="1500" i="1" dirty="0" err="1"/>
              <a:t>rhlR</a:t>
            </a:r>
            <a:r>
              <a:rPr lang="en-US" sz="1500" i="1" dirty="0"/>
              <a:t> </a:t>
            </a:r>
            <a:r>
              <a:rPr lang="en-US" sz="1500" dirty="0"/>
              <a:t>mutant and the </a:t>
            </a:r>
            <a:r>
              <a:rPr lang="en-US" sz="1500" i="1" dirty="0" err="1"/>
              <a:t>phzM</a:t>
            </a:r>
            <a:r>
              <a:rPr lang="en-US" sz="1500" dirty="0"/>
              <a:t> mutant in A)M9 caseinate medium plus exogenous protease, B) M9 casamino acids and C) the </a:t>
            </a:r>
            <a:r>
              <a:rPr lang="en-US" sz="1500" i="1" dirty="0"/>
              <a:t>A. </a:t>
            </a:r>
            <a:r>
              <a:rPr lang="en-US" sz="1500" i="1" dirty="0" err="1"/>
              <a:t>baumannii</a:t>
            </a:r>
            <a:r>
              <a:rPr lang="en-US" sz="1500" i="1" dirty="0"/>
              <a:t> </a:t>
            </a:r>
            <a:r>
              <a:rPr lang="en-US" sz="1500" dirty="0"/>
              <a:t>wild-type and </a:t>
            </a:r>
            <a:r>
              <a:rPr lang="en-US" sz="1500" i="1" dirty="0" err="1"/>
              <a:t>abaI</a:t>
            </a:r>
            <a:r>
              <a:rPr lang="en-US" sz="1500" dirty="0"/>
              <a:t> mutant in LB. For each experiment, four independent cultures were used and the average ± SEM is shown.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623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3482176"/>
              </p:ext>
            </p:extLst>
          </p:nvPr>
        </p:nvGraphicFramePr>
        <p:xfrm>
          <a:off x="971600" y="260648"/>
          <a:ext cx="7128792" cy="4956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251520" y="1886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S3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83568" y="5517232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Figure S3 Catalase activity of </a:t>
            </a:r>
            <a:r>
              <a:rPr lang="en-US" i="1" dirty="0"/>
              <a:t>A. baumannii </a:t>
            </a:r>
            <a:r>
              <a:rPr lang="en-US" dirty="0"/>
              <a:t>wild-type and </a:t>
            </a:r>
            <a:r>
              <a:rPr lang="en-US" i="1" dirty="0" err="1"/>
              <a:t>abaI</a:t>
            </a:r>
            <a:r>
              <a:rPr lang="en-US" dirty="0"/>
              <a:t> mutant with and without 50 </a:t>
            </a:r>
            <a:r>
              <a:rPr lang="en-US" dirty="0" err="1">
                <a:latin typeface="Symbol" panose="05050102010706020507" pitchFamily="18" charset="2"/>
              </a:rPr>
              <a:t>m</a:t>
            </a:r>
            <a:r>
              <a:rPr lang="en-US" dirty="0" err="1"/>
              <a:t>M</a:t>
            </a:r>
            <a:r>
              <a:rPr lang="en-US" dirty="0"/>
              <a:t> of pyocyanin. Experiments were done in triplicate and the average ± SEM is shown. The difference between the wild-type activity with and without pyocyanin is significant (P &lt; 0.05 in a two tailed T-student test).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0014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246</Words>
  <Application>Microsoft Office PowerPoint</Application>
  <PresentationFormat>Presentación en pantalla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Symbol</vt:lpstr>
      <vt:lpstr>Tema de Office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rgarcon</dc:creator>
  <cp:lastModifiedBy>larv berg</cp:lastModifiedBy>
  <cp:revision>32</cp:revision>
  <dcterms:created xsi:type="dcterms:W3CDTF">2018-02-08T14:22:35Z</dcterms:created>
  <dcterms:modified xsi:type="dcterms:W3CDTF">2018-05-29T18:57:41Z</dcterms:modified>
</cp:coreProperties>
</file>