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</p:sldIdLst>
  <p:sldSz cx="8999538" cy="360045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9ED"/>
    <a:srgbClr val="E6F3D9"/>
    <a:srgbClr val="D1E8BA"/>
    <a:srgbClr val="F58357"/>
    <a:srgbClr val="229EC8"/>
    <a:srgbClr val="8CC6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>
        <p:scale>
          <a:sx n="50" d="100"/>
          <a:sy n="50" d="100"/>
        </p:scale>
        <p:origin x="3240" y="23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942" y="589241"/>
            <a:ext cx="6749654" cy="1253490"/>
          </a:xfrm>
        </p:spPr>
        <p:txBody>
          <a:bodyPr anchor="b"/>
          <a:lstStyle>
            <a:lvl1pPr algn="ctr">
              <a:defRPr sz="315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24942" y="1891070"/>
            <a:ext cx="6749654" cy="869275"/>
          </a:xfrm>
        </p:spPr>
        <p:txBody>
          <a:bodyPr/>
          <a:lstStyle>
            <a:lvl1pPr marL="0" indent="0" algn="ctr">
              <a:buNone/>
              <a:defRPr sz="1260"/>
            </a:lvl1pPr>
            <a:lvl2pPr marL="240030" indent="0" algn="ctr">
              <a:buNone/>
              <a:defRPr sz="1050"/>
            </a:lvl2pPr>
            <a:lvl3pPr marL="480060" indent="0" algn="ctr">
              <a:buNone/>
              <a:defRPr sz="945"/>
            </a:lvl3pPr>
            <a:lvl4pPr marL="720090" indent="0" algn="ctr">
              <a:buNone/>
              <a:defRPr sz="840"/>
            </a:lvl4pPr>
            <a:lvl5pPr marL="960120" indent="0" algn="ctr">
              <a:buNone/>
              <a:defRPr sz="840"/>
            </a:lvl5pPr>
            <a:lvl6pPr marL="1200150" indent="0" algn="ctr">
              <a:buNone/>
              <a:defRPr sz="840"/>
            </a:lvl6pPr>
            <a:lvl7pPr marL="1440180" indent="0" algn="ctr">
              <a:buNone/>
              <a:defRPr sz="840"/>
            </a:lvl7pPr>
            <a:lvl8pPr marL="1680210" indent="0" algn="ctr">
              <a:buNone/>
              <a:defRPr sz="840"/>
            </a:lvl8pPr>
            <a:lvl9pPr marL="1920240" indent="0" algn="ctr">
              <a:buNone/>
              <a:defRPr sz="840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527CE3-81AE-4631-846F-FBC939F65852}" type="datetimeFigureOut">
              <a:rPr lang="en-US"/>
              <a:pPr>
                <a:defRPr/>
              </a:pPr>
              <a:t>11/5/2019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582E31-44A2-4B9C-B196-63AF1D61EB4C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07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224110-59D6-4F73-AB59-5DF46F7AAA50}" type="datetimeFigureOut">
              <a:rPr lang="en-US"/>
              <a:pPr>
                <a:defRPr/>
              </a:pPr>
              <a:t>11/5/2019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61ADE6-DA5E-4CF5-A891-3826CD2791C9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71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40295" y="191691"/>
            <a:ext cx="1940525" cy="305121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18718" y="191691"/>
            <a:ext cx="5709082" cy="3051215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21AFB5-9499-412C-B3C7-78FD1730BD95}" type="datetimeFigureOut">
              <a:rPr lang="en-US"/>
              <a:pPr>
                <a:defRPr/>
              </a:pPr>
              <a:t>11/5/2019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AED2D-F13D-436C-9F25-9E41CDD39C5C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7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3D9D5-6822-4944-9540-01FE5D8569B9}" type="datetimeFigureOut">
              <a:rPr lang="en-US"/>
              <a:pPr>
                <a:defRPr/>
              </a:pPr>
              <a:t>11/5/2019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87067-4F18-4023-869E-42DE9DE82984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456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4031" y="897613"/>
            <a:ext cx="7762102" cy="1497687"/>
          </a:xfrm>
        </p:spPr>
        <p:txBody>
          <a:bodyPr anchor="b"/>
          <a:lstStyle>
            <a:lvl1pPr>
              <a:defRPr sz="315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4031" y="2409468"/>
            <a:ext cx="7762102" cy="787598"/>
          </a:xfrm>
        </p:spPr>
        <p:txBody>
          <a:bodyPr/>
          <a:lstStyle>
            <a:lvl1pPr marL="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1pPr>
            <a:lvl2pPr marL="24003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2pPr>
            <a:lvl3pPr marL="480060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3pPr>
            <a:lvl4pPr marL="72009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4pPr>
            <a:lvl5pPr marL="96012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5pPr>
            <a:lvl6pPr marL="120015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6pPr>
            <a:lvl7pPr marL="144018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7pPr>
            <a:lvl8pPr marL="168021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8pPr>
            <a:lvl9pPr marL="192024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9AA77-29C7-4180-8628-0901D28387DC}" type="datetimeFigureOut">
              <a:rPr lang="en-US"/>
              <a:pPr>
                <a:defRPr/>
              </a:pPr>
              <a:t>11/5/2019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7A9530-7E31-4DD0-B2FA-1129682E609B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4560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8718" y="958453"/>
            <a:ext cx="3824804" cy="228445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56016" y="958453"/>
            <a:ext cx="3824804" cy="228445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C5CA4-A83A-4CA4-B555-132EF31ABD1F}" type="datetimeFigureOut">
              <a:rPr lang="en-US"/>
              <a:pPr>
                <a:defRPr/>
              </a:pPr>
              <a:t>11/5/2019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313AE-489F-498D-9495-E3A7D221B727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348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890" y="191691"/>
            <a:ext cx="7762102" cy="695921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9891" y="882610"/>
            <a:ext cx="3807226" cy="432554"/>
          </a:xfrm>
        </p:spPr>
        <p:txBody>
          <a:bodyPr anchor="b"/>
          <a:lstStyle>
            <a:lvl1pPr marL="0" indent="0">
              <a:buNone/>
              <a:defRPr sz="1260" b="1"/>
            </a:lvl1pPr>
            <a:lvl2pPr marL="240030" indent="0">
              <a:buNone/>
              <a:defRPr sz="1050" b="1"/>
            </a:lvl2pPr>
            <a:lvl3pPr marL="480060" indent="0">
              <a:buNone/>
              <a:defRPr sz="945" b="1"/>
            </a:lvl3pPr>
            <a:lvl4pPr marL="720090" indent="0">
              <a:buNone/>
              <a:defRPr sz="840" b="1"/>
            </a:lvl4pPr>
            <a:lvl5pPr marL="960120" indent="0">
              <a:buNone/>
              <a:defRPr sz="840" b="1"/>
            </a:lvl5pPr>
            <a:lvl6pPr marL="1200150" indent="0">
              <a:buNone/>
              <a:defRPr sz="840" b="1"/>
            </a:lvl6pPr>
            <a:lvl7pPr marL="1440180" indent="0">
              <a:buNone/>
              <a:defRPr sz="840" b="1"/>
            </a:lvl7pPr>
            <a:lvl8pPr marL="1680210" indent="0">
              <a:buNone/>
              <a:defRPr sz="840" b="1"/>
            </a:lvl8pPr>
            <a:lvl9pPr marL="1920240" indent="0">
              <a:buNone/>
              <a:defRPr sz="84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891" y="1315164"/>
            <a:ext cx="3807226" cy="1934409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56016" y="882610"/>
            <a:ext cx="3825976" cy="432554"/>
          </a:xfrm>
        </p:spPr>
        <p:txBody>
          <a:bodyPr anchor="b"/>
          <a:lstStyle>
            <a:lvl1pPr marL="0" indent="0">
              <a:buNone/>
              <a:defRPr sz="1260" b="1"/>
            </a:lvl1pPr>
            <a:lvl2pPr marL="240030" indent="0">
              <a:buNone/>
              <a:defRPr sz="1050" b="1"/>
            </a:lvl2pPr>
            <a:lvl3pPr marL="480060" indent="0">
              <a:buNone/>
              <a:defRPr sz="945" b="1"/>
            </a:lvl3pPr>
            <a:lvl4pPr marL="720090" indent="0">
              <a:buNone/>
              <a:defRPr sz="840" b="1"/>
            </a:lvl4pPr>
            <a:lvl5pPr marL="960120" indent="0">
              <a:buNone/>
              <a:defRPr sz="840" b="1"/>
            </a:lvl5pPr>
            <a:lvl6pPr marL="1200150" indent="0">
              <a:buNone/>
              <a:defRPr sz="840" b="1"/>
            </a:lvl6pPr>
            <a:lvl7pPr marL="1440180" indent="0">
              <a:buNone/>
              <a:defRPr sz="840" b="1"/>
            </a:lvl7pPr>
            <a:lvl8pPr marL="1680210" indent="0">
              <a:buNone/>
              <a:defRPr sz="840" b="1"/>
            </a:lvl8pPr>
            <a:lvl9pPr marL="1920240" indent="0">
              <a:buNone/>
              <a:defRPr sz="84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56016" y="1315164"/>
            <a:ext cx="3825976" cy="1934409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42E366-68F5-48B1-A801-DBBC6266FD54}" type="datetimeFigureOut">
              <a:rPr lang="en-US"/>
              <a:pPr>
                <a:defRPr/>
              </a:pPr>
              <a:t>11/5/2019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E4C816-1182-4A93-85AE-95914158A4E1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380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E61641-ECFF-40C7-800F-3E047D407B8A}" type="datetimeFigureOut">
              <a:rPr lang="en-US"/>
              <a:pPr>
                <a:defRPr/>
              </a:pPr>
              <a:t>11/5/2019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023B48-C0DC-4CA0-98A8-631CB7877301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3131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0CCC2-119B-4BE1-85D4-1E8AF5AF03DC}" type="datetimeFigureOut">
              <a:rPr lang="en-US"/>
              <a:pPr>
                <a:defRPr/>
              </a:pPr>
              <a:t>11/5/2019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F94F7-E07F-4F15-AB48-1515A7A7F52F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9445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891" y="240030"/>
            <a:ext cx="2902585" cy="840105"/>
          </a:xfrm>
        </p:spPr>
        <p:txBody>
          <a:bodyPr anchor="b"/>
          <a:lstStyle>
            <a:lvl1pPr>
              <a:defRPr sz="168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25976" y="518398"/>
            <a:ext cx="4556016" cy="2558653"/>
          </a:xfrm>
        </p:spPr>
        <p:txBody>
          <a:bodyPr/>
          <a:lstStyle>
            <a:lvl1pPr>
              <a:defRPr sz="1680"/>
            </a:lvl1pPr>
            <a:lvl2pPr>
              <a:defRPr sz="1470"/>
            </a:lvl2pPr>
            <a:lvl3pPr>
              <a:defRPr sz="126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891" y="1080135"/>
            <a:ext cx="2902585" cy="2001084"/>
          </a:xfrm>
        </p:spPr>
        <p:txBody>
          <a:bodyPr/>
          <a:lstStyle>
            <a:lvl1pPr marL="0" indent="0">
              <a:buNone/>
              <a:defRPr sz="840"/>
            </a:lvl1pPr>
            <a:lvl2pPr marL="240030" indent="0">
              <a:buNone/>
              <a:defRPr sz="735"/>
            </a:lvl2pPr>
            <a:lvl3pPr marL="480060" indent="0">
              <a:buNone/>
              <a:defRPr sz="630"/>
            </a:lvl3pPr>
            <a:lvl4pPr marL="720090" indent="0">
              <a:buNone/>
              <a:defRPr sz="525"/>
            </a:lvl4pPr>
            <a:lvl5pPr marL="960120" indent="0">
              <a:buNone/>
              <a:defRPr sz="525"/>
            </a:lvl5pPr>
            <a:lvl6pPr marL="1200150" indent="0">
              <a:buNone/>
              <a:defRPr sz="525"/>
            </a:lvl6pPr>
            <a:lvl7pPr marL="1440180" indent="0">
              <a:buNone/>
              <a:defRPr sz="525"/>
            </a:lvl7pPr>
            <a:lvl8pPr marL="1680210" indent="0">
              <a:buNone/>
              <a:defRPr sz="525"/>
            </a:lvl8pPr>
            <a:lvl9pPr marL="1920240" indent="0">
              <a:buNone/>
              <a:defRPr sz="525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C4497D-64DA-4A82-86EE-0EA9628AABDC}" type="datetimeFigureOut">
              <a:rPr lang="en-US"/>
              <a:pPr>
                <a:defRPr/>
              </a:pPr>
              <a:t>11/5/2019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521FE-738F-459F-AEC5-AC24DD367F68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9258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891" y="240030"/>
            <a:ext cx="2902585" cy="840105"/>
          </a:xfrm>
        </p:spPr>
        <p:txBody>
          <a:bodyPr anchor="b"/>
          <a:lstStyle>
            <a:lvl1pPr>
              <a:defRPr sz="168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25976" y="518398"/>
            <a:ext cx="4556016" cy="2558653"/>
          </a:xfrm>
        </p:spPr>
        <p:txBody>
          <a:bodyPr rtlCol="0">
            <a:normAutofit/>
          </a:bodyPr>
          <a:lstStyle>
            <a:lvl1pPr marL="0" indent="0">
              <a:buNone/>
              <a:defRPr sz="1680"/>
            </a:lvl1pPr>
            <a:lvl2pPr marL="240030" indent="0">
              <a:buNone/>
              <a:defRPr sz="1470"/>
            </a:lvl2pPr>
            <a:lvl3pPr marL="480060" indent="0">
              <a:buNone/>
              <a:defRPr sz="1260"/>
            </a:lvl3pPr>
            <a:lvl4pPr marL="720090" indent="0">
              <a:buNone/>
              <a:defRPr sz="1050"/>
            </a:lvl4pPr>
            <a:lvl5pPr marL="960120" indent="0">
              <a:buNone/>
              <a:defRPr sz="1050"/>
            </a:lvl5pPr>
            <a:lvl6pPr marL="1200150" indent="0">
              <a:buNone/>
              <a:defRPr sz="1050"/>
            </a:lvl6pPr>
            <a:lvl7pPr marL="1440180" indent="0">
              <a:buNone/>
              <a:defRPr sz="1050"/>
            </a:lvl7pPr>
            <a:lvl8pPr marL="1680210" indent="0">
              <a:buNone/>
              <a:defRPr sz="1050"/>
            </a:lvl8pPr>
            <a:lvl9pPr marL="1920240" indent="0">
              <a:buNone/>
              <a:defRPr sz="1050"/>
            </a:lvl9pPr>
          </a:lstStyle>
          <a:p>
            <a:pPr lvl="0"/>
            <a:r>
              <a:rPr lang="de-DE" noProof="0" smtClean="0"/>
              <a:t>Bild durch Klicken auf Symbol hinzufügen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891" y="1080135"/>
            <a:ext cx="2902585" cy="2001084"/>
          </a:xfrm>
        </p:spPr>
        <p:txBody>
          <a:bodyPr/>
          <a:lstStyle>
            <a:lvl1pPr marL="0" indent="0">
              <a:buNone/>
              <a:defRPr sz="840"/>
            </a:lvl1pPr>
            <a:lvl2pPr marL="240030" indent="0">
              <a:buNone/>
              <a:defRPr sz="735"/>
            </a:lvl2pPr>
            <a:lvl3pPr marL="480060" indent="0">
              <a:buNone/>
              <a:defRPr sz="630"/>
            </a:lvl3pPr>
            <a:lvl4pPr marL="720090" indent="0">
              <a:buNone/>
              <a:defRPr sz="525"/>
            </a:lvl4pPr>
            <a:lvl5pPr marL="960120" indent="0">
              <a:buNone/>
              <a:defRPr sz="525"/>
            </a:lvl5pPr>
            <a:lvl6pPr marL="1200150" indent="0">
              <a:buNone/>
              <a:defRPr sz="525"/>
            </a:lvl6pPr>
            <a:lvl7pPr marL="1440180" indent="0">
              <a:buNone/>
              <a:defRPr sz="525"/>
            </a:lvl7pPr>
            <a:lvl8pPr marL="1680210" indent="0">
              <a:buNone/>
              <a:defRPr sz="525"/>
            </a:lvl8pPr>
            <a:lvl9pPr marL="1920240" indent="0">
              <a:buNone/>
              <a:defRPr sz="525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F2D7D6-F1D2-4453-B05F-190364FEAB5B}" type="datetimeFigureOut">
              <a:rPr lang="en-US"/>
              <a:pPr>
                <a:defRPr/>
              </a:pPr>
              <a:t>11/5/2019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47F321-73DD-4785-8A17-FDAD90914855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475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19125" y="192088"/>
            <a:ext cx="7761288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Titelmasterformat durch Klicken bearbeiten</a:t>
            </a:r>
            <a:endParaRPr lang="en-US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19125" y="958850"/>
            <a:ext cx="7761288" cy="228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Formatvorlagen des Textmasters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  <a:endParaRPr lang="en-US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9125" y="3336925"/>
            <a:ext cx="2024063" cy="1920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63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B1A867C-9368-4BC2-BE57-DA2548F855B8}" type="datetimeFigureOut">
              <a:rPr lang="en-US"/>
              <a:pPr>
                <a:defRPr/>
              </a:pPr>
              <a:t>11/5/2019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81325" y="3336925"/>
            <a:ext cx="3036888" cy="1920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63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56350" y="3336925"/>
            <a:ext cx="2024063" cy="1920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63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DD251D8-AF54-481D-B61E-1B5CEDCE6231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7942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47942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300">
          <a:solidFill>
            <a:schemeClr val="tx1"/>
          </a:solidFill>
          <a:latin typeface="Calibri Light" panose="020F0302020204030204" pitchFamily="34" charset="0"/>
        </a:defRPr>
      </a:lvl2pPr>
      <a:lvl3pPr algn="l" defTabSz="47942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300">
          <a:solidFill>
            <a:schemeClr val="tx1"/>
          </a:solidFill>
          <a:latin typeface="Calibri Light" panose="020F0302020204030204" pitchFamily="34" charset="0"/>
        </a:defRPr>
      </a:lvl3pPr>
      <a:lvl4pPr algn="l" defTabSz="47942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300">
          <a:solidFill>
            <a:schemeClr val="tx1"/>
          </a:solidFill>
          <a:latin typeface="Calibri Light" panose="020F0302020204030204" pitchFamily="34" charset="0"/>
        </a:defRPr>
      </a:lvl4pPr>
      <a:lvl5pPr algn="l" defTabSz="47942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3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479425" rtl="0" fontAlgn="base">
        <a:lnSpc>
          <a:spcPct val="90000"/>
        </a:lnSpc>
        <a:spcBef>
          <a:spcPct val="0"/>
        </a:spcBef>
        <a:spcAft>
          <a:spcPct val="0"/>
        </a:spcAft>
        <a:defRPr sz="23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479425" rtl="0" fontAlgn="base">
        <a:lnSpc>
          <a:spcPct val="90000"/>
        </a:lnSpc>
        <a:spcBef>
          <a:spcPct val="0"/>
        </a:spcBef>
        <a:spcAft>
          <a:spcPct val="0"/>
        </a:spcAft>
        <a:defRPr sz="23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479425" rtl="0" fontAlgn="base">
        <a:lnSpc>
          <a:spcPct val="90000"/>
        </a:lnSpc>
        <a:spcBef>
          <a:spcPct val="0"/>
        </a:spcBef>
        <a:spcAft>
          <a:spcPct val="0"/>
        </a:spcAft>
        <a:defRPr sz="23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479425" rtl="0" fontAlgn="base">
        <a:lnSpc>
          <a:spcPct val="90000"/>
        </a:lnSpc>
        <a:spcBef>
          <a:spcPct val="0"/>
        </a:spcBef>
        <a:spcAft>
          <a:spcPct val="0"/>
        </a:spcAft>
        <a:defRPr sz="2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19063" indent="-119063" algn="l" defTabSz="479425" rtl="0" eaLnBrk="0" fontAlgn="base" hangingPunct="0">
        <a:lnSpc>
          <a:spcPct val="90000"/>
        </a:lnSpc>
        <a:spcBef>
          <a:spcPts val="525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8775" indent="-119063" algn="l" defTabSz="479425" rtl="0" eaLnBrk="0" fontAlgn="base" hangingPunct="0">
        <a:lnSpc>
          <a:spcPct val="90000"/>
        </a:lnSpc>
        <a:spcBef>
          <a:spcPts val="263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0075" indent="-119063" algn="l" defTabSz="479425" rtl="0" eaLnBrk="0" fontAlgn="base" hangingPunct="0">
        <a:lnSpc>
          <a:spcPct val="90000"/>
        </a:lnSpc>
        <a:spcBef>
          <a:spcPts val="263"/>
        </a:spcBef>
        <a:spcAft>
          <a:spcPct val="0"/>
        </a:spcAft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839788" indent="-119063" algn="l" defTabSz="479425" rtl="0" eaLnBrk="0" fontAlgn="base" hangingPunct="0">
        <a:lnSpc>
          <a:spcPct val="90000"/>
        </a:lnSpc>
        <a:spcBef>
          <a:spcPts val="263"/>
        </a:spcBef>
        <a:spcAft>
          <a:spcPct val="0"/>
        </a:spcAft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1079500" indent="-119063" algn="l" defTabSz="479425" rtl="0" eaLnBrk="0" fontAlgn="base" hangingPunct="0">
        <a:lnSpc>
          <a:spcPct val="90000"/>
        </a:lnSpc>
        <a:spcBef>
          <a:spcPts val="263"/>
        </a:spcBef>
        <a:spcAft>
          <a:spcPct val="0"/>
        </a:spcAft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32016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6pPr>
      <a:lvl7pPr marL="156019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8pPr>
      <a:lvl9pPr marL="204025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1pPr>
      <a:lvl2pPr marL="24003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2pPr>
      <a:lvl3pPr marL="48006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3pPr>
      <a:lvl4pPr marL="72009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4pPr>
      <a:lvl5pPr marL="96012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5pPr>
      <a:lvl6pPr marL="120015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6pPr>
      <a:lvl7pPr marL="144018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7pPr>
      <a:lvl8pPr marL="168021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9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uppieren 24"/>
          <p:cNvGrpSpPr>
            <a:grpSpLocks/>
          </p:cNvGrpSpPr>
          <p:nvPr/>
        </p:nvGrpSpPr>
        <p:grpSpPr bwMode="auto">
          <a:xfrm>
            <a:off x="4603750" y="227013"/>
            <a:ext cx="4146550" cy="841375"/>
            <a:chOff x="641350" y="2829723"/>
            <a:chExt cx="6416823" cy="1162909"/>
          </a:xfrm>
        </p:grpSpPr>
        <p:grpSp>
          <p:nvGrpSpPr>
            <p:cNvPr id="2088" name="Gruppieren 23"/>
            <p:cNvGrpSpPr>
              <a:grpSpLocks/>
            </p:cNvGrpSpPr>
            <p:nvPr/>
          </p:nvGrpSpPr>
          <p:grpSpPr bwMode="auto">
            <a:xfrm>
              <a:off x="641350" y="2829723"/>
              <a:ext cx="6416823" cy="1162909"/>
              <a:chOff x="228600" y="4965997"/>
              <a:chExt cx="6416823" cy="1162909"/>
            </a:xfrm>
          </p:grpSpPr>
          <p:grpSp>
            <p:nvGrpSpPr>
              <p:cNvPr id="2091" name="Gruppieren 20"/>
              <p:cNvGrpSpPr>
                <a:grpSpLocks/>
              </p:cNvGrpSpPr>
              <p:nvPr/>
            </p:nvGrpSpPr>
            <p:grpSpPr bwMode="auto">
              <a:xfrm>
                <a:off x="228600" y="4965997"/>
                <a:ext cx="6416823" cy="1162909"/>
                <a:chOff x="3685813" y="511637"/>
                <a:chExt cx="6416823" cy="1162909"/>
              </a:xfrm>
            </p:grpSpPr>
            <p:pic>
              <p:nvPicPr>
                <p:cNvPr id="2099" name="Picture 3" descr="FamilyPlotFinal"/>
                <p:cNvPicPr>
                  <a:picLocks noChangeAspect="1" noChangeArrowheads="1"/>
                </p:cNvPicPr>
                <p:nvPr/>
              </p:nvPicPr>
              <p:blipFill>
                <a:blip r:embed="rId2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2722" b="83195"/>
                <a:stretch>
                  <a:fillRect/>
                </a:stretch>
              </p:blipFill>
              <p:spPr bwMode="auto">
                <a:xfrm>
                  <a:off x="3685813" y="511637"/>
                  <a:ext cx="6385651" cy="8440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100" name="Picture 3" descr="FamilyPlotFinal"/>
                <p:cNvPicPr>
                  <a:picLocks noChangeAspect="1" noChangeArrowheads="1"/>
                </p:cNvPicPr>
                <p:nvPr/>
              </p:nvPicPr>
              <p:blipFill>
                <a:blip r:embed="rId2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8278" t="92793" r="2522"/>
                <a:stretch>
                  <a:fillRect/>
                </a:stretch>
              </p:blipFill>
              <p:spPr bwMode="auto">
                <a:xfrm>
                  <a:off x="5560158" y="1312596"/>
                  <a:ext cx="4542478" cy="3619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22" name="Rechteck 21"/>
              <p:cNvSpPr/>
              <p:nvPr/>
            </p:nvSpPr>
            <p:spPr>
              <a:xfrm>
                <a:off x="2137434" y="5209549"/>
                <a:ext cx="2960287" cy="65825"/>
              </a:xfrm>
              <a:prstGeom prst="rect">
                <a:avLst/>
              </a:prstGeom>
              <a:solidFill>
                <a:srgbClr val="F3F9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26" name="Rechteck 25"/>
              <p:cNvSpPr/>
              <p:nvPr/>
            </p:nvSpPr>
            <p:spPr>
              <a:xfrm>
                <a:off x="4373004" y="5211744"/>
                <a:ext cx="2095539" cy="43883"/>
              </a:xfrm>
              <a:prstGeom prst="rect">
                <a:avLst/>
              </a:prstGeom>
              <a:solidFill>
                <a:srgbClr val="F3F9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27" name="Rechteck 26"/>
              <p:cNvSpPr/>
              <p:nvPr/>
            </p:nvSpPr>
            <p:spPr>
              <a:xfrm>
                <a:off x="2137434" y="5464072"/>
                <a:ext cx="2097996" cy="65825"/>
              </a:xfrm>
              <a:prstGeom prst="rect">
                <a:avLst/>
              </a:prstGeom>
              <a:solidFill>
                <a:srgbClr val="F3F9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28" name="Rechteck 27"/>
              <p:cNvSpPr/>
              <p:nvPr/>
            </p:nvSpPr>
            <p:spPr>
              <a:xfrm>
                <a:off x="2137434" y="5720791"/>
                <a:ext cx="2097996" cy="61437"/>
              </a:xfrm>
              <a:prstGeom prst="rect">
                <a:avLst/>
              </a:prstGeom>
              <a:solidFill>
                <a:srgbClr val="F3F9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1985120" y="5986284"/>
                <a:ext cx="120376" cy="54855"/>
              </a:xfrm>
              <a:prstGeom prst="rect">
                <a:avLst/>
              </a:prstGeom>
              <a:solidFill>
                <a:srgbClr val="F3F9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1985120" y="5722984"/>
                <a:ext cx="120376" cy="52660"/>
              </a:xfrm>
              <a:prstGeom prst="rect">
                <a:avLst/>
              </a:prstGeom>
              <a:solidFill>
                <a:srgbClr val="F3F9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2" name="Rechteck 31"/>
              <p:cNvSpPr/>
              <p:nvPr/>
            </p:nvSpPr>
            <p:spPr>
              <a:xfrm>
                <a:off x="1985120" y="5477237"/>
                <a:ext cx="120376" cy="52660"/>
              </a:xfrm>
              <a:prstGeom prst="rect">
                <a:avLst/>
              </a:prstGeom>
              <a:solidFill>
                <a:srgbClr val="F3F9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pic>
          <p:nvPicPr>
            <p:cNvPr id="2089" name="Picture 2" descr="Nitrat-N_maskiert_mean_IG_final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4048" t="32497" r="1965" b="47127"/>
            <a:stretch>
              <a:fillRect/>
            </a:stretch>
          </p:blipFill>
          <p:spPr bwMode="auto">
            <a:xfrm>
              <a:off x="6152203" y="2857117"/>
              <a:ext cx="619318" cy="687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" name="Rechteck 34"/>
            <p:cNvSpPr/>
            <p:nvPr/>
          </p:nvSpPr>
          <p:spPr>
            <a:xfrm>
              <a:off x="2397870" y="3084246"/>
              <a:ext cx="120376" cy="54854"/>
            </a:xfrm>
            <a:prstGeom prst="rect">
              <a:avLst/>
            </a:prstGeom>
            <a:solidFill>
              <a:srgbClr val="F3F9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2051" name="Gruppieren 3"/>
          <p:cNvGrpSpPr>
            <a:grpSpLocks/>
          </p:cNvGrpSpPr>
          <p:nvPr/>
        </p:nvGrpSpPr>
        <p:grpSpPr bwMode="auto">
          <a:xfrm>
            <a:off x="50800" y="63500"/>
            <a:ext cx="2524125" cy="1692275"/>
            <a:chOff x="50533" y="63996"/>
            <a:chExt cx="2524894" cy="1692595"/>
          </a:xfrm>
        </p:grpSpPr>
        <p:pic>
          <p:nvPicPr>
            <p:cNvPr id="2086" name="Grafik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875" y="63996"/>
              <a:ext cx="2510552" cy="1668929"/>
            </a:xfrm>
            <a:prstGeom prst="rect">
              <a:avLst/>
            </a:prstGeom>
            <a:noFill/>
            <a:ln w="38100">
              <a:solidFill>
                <a:srgbClr val="8CC65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feld 11"/>
            <p:cNvSpPr txBox="1">
              <a:spLocks noChangeArrowheads="1"/>
            </p:cNvSpPr>
            <p:nvPr/>
          </p:nvSpPr>
          <p:spPr bwMode="auto">
            <a:xfrm>
              <a:off x="50533" y="1448558"/>
              <a:ext cx="1903993" cy="308033"/>
            </a:xfrm>
            <a:prstGeom prst="rect">
              <a:avLst/>
            </a:prstGeom>
            <a:solidFill>
              <a:srgbClr val="8CC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de-DE" altLang="en-US" sz="1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Initial </a:t>
              </a:r>
              <a:r>
                <a:rPr lang="de-DE" altLang="en-US" sz="1400" b="1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grassland</a:t>
              </a:r>
              <a:r>
                <a:rPr lang="de-DE" altLang="en-US" sz="1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(IG)</a:t>
              </a:r>
              <a:endParaRPr lang="en-US" altLang="en-US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052" name="Gruppieren 1"/>
          <p:cNvGrpSpPr>
            <a:grpSpLocks/>
          </p:cNvGrpSpPr>
          <p:nvPr/>
        </p:nvGrpSpPr>
        <p:grpSpPr bwMode="auto">
          <a:xfrm>
            <a:off x="3138488" y="1143000"/>
            <a:ext cx="2520950" cy="1679575"/>
            <a:chOff x="2767903" y="1185684"/>
            <a:chExt cx="2522086" cy="1680342"/>
          </a:xfrm>
        </p:grpSpPr>
        <p:pic>
          <p:nvPicPr>
            <p:cNvPr id="2084" name="Grafik 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78193" y="1185684"/>
              <a:ext cx="2511796" cy="1648618"/>
            </a:xfrm>
            <a:prstGeom prst="rect">
              <a:avLst/>
            </a:prstGeom>
            <a:noFill/>
            <a:ln w="38100">
              <a:solidFill>
                <a:srgbClr val="229EC8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feld 12"/>
            <p:cNvSpPr txBox="1">
              <a:spLocks noChangeArrowheads="1"/>
            </p:cNvSpPr>
            <p:nvPr/>
          </p:nvSpPr>
          <p:spPr bwMode="auto">
            <a:xfrm>
              <a:off x="2767903" y="2557910"/>
              <a:ext cx="2152031" cy="308116"/>
            </a:xfrm>
            <a:prstGeom prst="rect">
              <a:avLst/>
            </a:prstGeom>
            <a:solidFill>
              <a:srgbClr val="229E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de-DE" altLang="en-US" sz="1400" b="1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Transitional</a:t>
              </a:r>
              <a:r>
                <a:rPr lang="de-DE" altLang="en-US" sz="1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DE" altLang="en-US" sz="1400" b="1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phase</a:t>
              </a:r>
              <a:r>
                <a:rPr lang="de-DE" altLang="en-US" sz="1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(TP)</a:t>
              </a:r>
              <a:endParaRPr lang="en-US" altLang="en-US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053" name="Gruppieren 2"/>
          <p:cNvGrpSpPr>
            <a:grpSpLocks/>
          </p:cNvGrpSpPr>
          <p:nvPr/>
        </p:nvGrpSpPr>
        <p:grpSpPr bwMode="auto">
          <a:xfrm>
            <a:off x="6423025" y="1870075"/>
            <a:ext cx="2500313" cy="1681163"/>
            <a:chOff x="6422872" y="1869862"/>
            <a:chExt cx="2500223" cy="1680506"/>
          </a:xfrm>
        </p:grpSpPr>
        <p:pic>
          <p:nvPicPr>
            <p:cNvPr id="2082" name="Grafik 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23859" y="1869862"/>
              <a:ext cx="2499236" cy="1651660"/>
            </a:xfrm>
            <a:prstGeom prst="rect">
              <a:avLst/>
            </a:prstGeom>
            <a:noFill/>
            <a:ln w="38100">
              <a:solidFill>
                <a:srgbClr val="F5835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feld 13"/>
            <p:cNvSpPr txBox="1">
              <a:spLocks noChangeArrowheads="1"/>
            </p:cNvSpPr>
            <p:nvPr/>
          </p:nvSpPr>
          <p:spPr bwMode="auto">
            <a:xfrm>
              <a:off x="6422872" y="3242513"/>
              <a:ext cx="1465210" cy="307855"/>
            </a:xfrm>
            <a:prstGeom prst="rect">
              <a:avLst/>
            </a:prstGeom>
            <a:solidFill>
              <a:srgbClr val="F583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de-DE" altLang="en-US" sz="1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Final </a:t>
              </a:r>
              <a:r>
                <a:rPr lang="de-DE" altLang="en-US" sz="1400" b="1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state</a:t>
              </a:r>
              <a:r>
                <a:rPr lang="de-DE" altLang="en-US" sz="1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(FS)</a:t>
              </a:r>
              <a:endParaRPr lang="en-US" altLang="en-US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54" name="Textfeld 15"/>
          <p:cNvSpPr txBox="1">
            <a:spLocks noChangeArrowheads="1"/>
          </p:cNvSpPr>
          <p:nvPr/>
        </p:nvSpPr>
        <p:spPr bwMode="auto">
          <a:xfrm rot="2590480">
            <a:off x="5700713" y="1379538"/>
            <a:ext cx="11382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de-DE" altLang="en-US" sz="1200" b="1" i="1">
                <a:latin typeface="Arial" panose="020B0604020202020204" pitchFamily="34" charset="0"/>
                <a:cs typeface="Arial" panose="020B0604020202020204" pitchFamily="34" charset="0"/>
              </a:rPr>
              <a:t>Nitrogen fixation</a:t>
            </a:r>
            <a:endParaRPr lang="en-US" altLang="en-US" sz="1200" b="1" i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055" name="Gruppieren 18"/>
          <p:cNvGrpSpPr>
            <a:grpSpLocks/>
          </p:cNvGrpSpPr>
          <p:nvPr/>
        </p:nvGrpSpPr>
        <p:grpSpPr bwMode="auto">
          <a:xfrm>
            <a:off x="508000" y="1785938"/>
            <a:ext cx="1825625" cy="1647825"/>
            <a:chOff x="7422427" y="304243"/>
            <a:chExt cx="1780328" cy="1647925"/>
          </a:xfrm>
        </p:grpSpPr>
        <p:pic>
          <p:nvPicPr>
            <p:cNvPr id="2078" name="Picture 2" descr="Nitrat-N_maskiert_mean_IG_final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6909"/>
            <a:stretch>
              <a:fillRect/>
            </a:stretch>
          </p:blipFill>
          <p:spPr bwMode="auto">
            <a:xfrm>
              <a:off x="7422427" y="304343"/>
              <a:ext cx="1364150" cy="1647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79" name="Picture 2" descr="Nitrat-N_maskiert_mean_IG_final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859" r="784"/>
            <a:stretch>
              <a:fillRect/>
            </a:stretch>
          </p:blipFill>
          <p:spPr bwMode="auto">
            <a:xfrm>
              <a:off x="8784969" y="304243"/>
              <a:ext cx="396874" cy="1647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Rechteck 16"/>
            <p:cNvSpPr/>
            <p:nvPr/>
          </p:nvSpPr>
          <p:spPr>
            <a:xfrm>
              <a:off x="7617489" y="407436"/>
              <a:ext cx="151715" cy="107957"/>
            </a:xfrm>
            <a:prstGeom prst="rect">
              <a:avLst/>
            </a:prstGeom>
            <a:solidFill>
              <a:srgbClr val="F3F9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0" name="Rechteck 19"/>
            <p:cNvSpPr/>
            <p:nvPr/>
          </p:nvSpPr>
          <p:spPr>
            <a:xfrm>
              <a:off x="8868363" y="758296"/>
              <a:ext cx="334392" cy="525494"/>
            </a:xfrm>
            <a:prstGeom prst="rect">
              <a:avLst/>
            </a:prstGeom>
            <a:solidFill>
              <a:srgbClr val="F3F9ED"/>
            </a:solidFill>
            <a:ln>
              <a:solidFill>
                <a:srgbClr val="F3F9E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2056" name="Textfeld 14"/>
          <p:cNvSpPr txBox="1">
            <a:spLocks noChangeArrowheads="1"/>
          </p:cNvSpPr>
          <p:nvPr/>
        </p:nvSpPr>
        <p:spPr bwMode="auto">
          <a:xfrm rot="2338760">
            <a:off x="2544763" y="454025"/>
            <a:ext cx="121126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de-DE" altLang="en-US" sz="1200" b="1" i="1">
                <a:latin typeface="Arial" panose="020B0604020202020204" pitchFamily="34" charset="0"/>
                <a:cs typeface="Arial" panose="020B0604020202020204" pitchFamily="34" charset="0"/>
              </a:rPr>
              <a:t>Mineralization</a:t>
            </a:r>
            <a:endParaRPr lang="en-US" altLang="en-US" sz="1200" b="1" i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62" name="Textfeld 36"/>
          <p:cNvSpPr txBox="1">
            <a:spLocks noChangeArrowheads="1"/>
          </p:cNvSpPr>
          <p:nvPr/>
        </p:nvSpPr>
        <p:spPr bwMode="auto">
          <a:xfrm>
            <a:off x="4270375" y="-15875"/>
            <a:ext cx="47307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en-US" sz="1400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Bacterial</a:t>
            </a:r>
            <a:r>
              <a:rPr lang="de-DE" altLang="en-US" sz="1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en-US" sz="1400" dirty="0" err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community</a:t>
            </a:r>
            <a:r>
              <a:rPr lang="de-DE" altLang="en-US" sz="14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en-US" sz="1400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structure</a:t>
            </a:r>
            <a:r>
              <a:rPr lang="de-DE" altLang="en-US" sz="1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en-US" sz="1400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changes</a:t>
            </a:r>
            <a:r>
              <a:rPr lang="de-DE" altLang="en-US" sz="1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en-US" sz="1400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during</a:t>
            </a:r>
            <a:r>
              <a:rPr lang="de-DE" altLang="en-US" sz="1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en-US" sz="1400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conversion</a:t>
            </a:r>
            <a:endParaRPr lang="en-US" altLang="en-US" sz="14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63" name="Textfeld 37"/>
          <p:cNvSpPr txBox="1">
            <a:spLocks noChangeArrowheads="1"/>
          </p:cNvSpPr>
          <p:nvPr/>
        </p:nvSpPr>
        <p:spPr bwMode="auto">
          <a:xfrm>
            <a:off x="105806" y="3303588"/>
            <a:ext cx="25812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en-US" sz="14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Strong </a:t>
            </a:r>
            <a:r>
              <a:rPr lang="de-DE" altLang="en-US" sz="1400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enrichment</a:t>
            </a:r>
            <a:r>
              <a:rPr lang="de-DE" altLang="en-US" sz="1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en-US" sz="1400" dirty="0" err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altLang="en-US" sz="14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en-US" sz="1400" dirty="0" err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nitrate</a:t>
            </a:r>
            <a:r>
              <a:rPr lang="de-DE" altLang="en-US" sz="14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-N</a:t>
            </a:r>
            <a:endParaRPr lang="en-US" altLang="en-US" sz="14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Nach oben gekrümmter Pfeil 33"/>
          <p:cNvSpPr/>
          <p:nvPr/>
        </p:nvSpPr>
        <p:spPr>
          <a:xfrm rot="13282510" flipH="1">
            <a:off x="2552128" y="344271"/>
            <a:ext cx="1423170" cy="385916"/>
          </a:xfrm>
          <a:prstGeom prst="curvedUpArrow">
            <a:avLst>
              <a:gd name="adj1" fmla="val 20848"/>
              <a:gd name="adj2" fmla="val 46807"/>
              <a:gd name="adj3" fmla="val 26230"/>
            </a:avLst>
          </a:prstGeom>
          <a:gradFill flip="none" rotWithShape="1">
            <a:gsLst>
              <a:gs pos="100000">
                <a:srgbClr val="8CC651"/>
              </a:gs>
              <a:gs pos="0">
                <a:srgbClr val="229EC8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>
              <a:solidFill>
                <a:schemeClr val="tx1"/>
              </a:solidFill>
            </a:endParaRPr>
          </a:p>
        </p:txBody>
      </p:sp>
      <p:sp>
        <p:nvSpPr>
          <p:cNvPr id="36" name="Nach oben gekrümmter Pfeil 35"/>
          <p:cNvSpPr/>
          <p:nvPr/>
        </p:nvSpPr>
        <p:spPr>
          <a:xfrm rot="13230016" flipH="1">
            <a:off x="5641157" y="1233249"/>
            <a:ext cx="1159131" cy="306739"/>
          </a:xfrm>
          <a:prstGeom prst="curvedUpArrow">
            <a:avLst>
              <a:gd name="adj1" fmla="val 20848"/>
              <a:gd name="adj2" fmla="val 46807"/>
              <a:gd name="adj3" fmla="val 26230"/>
            </a:avLst>
          </a:prstGeom>
          <a:gradFill flip="none" rotWithShape="1">
            <a:gsLst>
              <a:gs pos="0">
                <a:srgbClr val="F58357"/>
              </a:gs>
              <a:gs pos="100000">
                <a:srgbClr val="229EC8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>
              <a:solidFill>
                <a:schemeClr val="tx1"/>
              </a:solidFill>
            </a:endParaRPr>
          </a:p>
        </p:txBody>
      </p:sp>
      <p:sp>
        <p:nvSpPr>
          <p:cNvPr id="37" name="Nach oben gekrümmter Pfeil 36"/>
          <p:cNvSpPr/>
          <p:nvPr/>
        </p:nvSpPr>
        <p:spPr>
          <a:xfrm rot="8516510" flipH="1">
            <a:off x="782035" y="2499831"/>
            <a:ext cx="596620" cy="116599"/>
          </a:xfrm>
          <a:prstGeom prst="curvedUpArrow">
            <a:avLst>
              <a:gd name="adj1" fmla="val 20848"/>
              <a:gd name="adj2" fmla="val 46807"/>
              <a:gd name="adj3" fmla="val 26230"/>
            </a:avLst>
          </a:prstGeom>
          <a:gradFill flip="none" rotWithShape="1">
            <a:gsLst>
              <a:gs pos="0">
                <a:srgbClr val="229EC8"/>
              </a:gs>
              <a:gs pos="100000">
                <a:srgbClr val="8CC65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>
              <a:solidFill>
                <a:schemeClr val="tx1"/>
              </a:solidFill>
            </a:endParaRPr>
          </a:p>
        </p:txBody>
      </p:sp>
      <p:sp>
        <p:nvSpPr>
          <p:cNvPr id="38" name="Nach oben gekrümmter Pfeil 37"/>
          <p:cNvSpPr/>
          <p:nvPr/>
        </p:nvSpPr>
        <p:spPr>
          <a:xfrm rot="7813191" flipH="1">
            <a:off x="1161679" y="1971455"/>
            <a:ext cx="582047" cy="129638"/>
          </a:xfrm>
          <a:prstGeom prst="curvedUpArrow">
            <a:avLst>
              <a:gd name="adj1" fmla="val 20848"/>
              <a:gd name="adj2" fmla="val 46807"/>
              <a:gd name="adj3" fmla="val 26230"/>
            </a:avLst>
          </a:prstGeom>
          <a:gradFill flip="none" rotWithShape="1">
            <a:gsLst>
              <a:gs pos="100000">
                <a:srgbClr val="229EC8"/>
              </a:gs>
              <a:gs pos="0">
                <a:srgbClr val="F58357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>
              <a:solidFill>
                <a:schemeClr val="tx1"/>
              </a:solidFill>
            </a:endParaRPr>
          </a:p>
        </p:txBody>
      </p:sp>
      <p:sp>
        <p:nvSpPr>
          <p:cNvPr id="2071" name="Textfeld 14"/>
          <p:cNvSpPr txBox="1">
            <a:spLocks noChangeArrowheads="1"/>
          </p:cNvSpPr>
          <p:nvPr/>
        </p:nvSpPr>
        <p:spPr bwMode="auto">
          <a:xfrm rot="-2894161">
            <a:off x="596706" y="2394486"/>
            <a:ext cx="6639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de-DE" altLang="en-US" sz="600" i="1" dirty="0" err="1">
                <a:latin typeface="Arial" panose="020B0604020202020204" pitchFamily="34" charset="0"/>
                <a:cs typeface="Arial" panose="020B0604020202020204" pitchFamily="34" charset="0"/>
              </a:rPr>
              <a:t>Mineralization</a:t>
            </a:r>
            <a:endParaRPr lang="en-US" altLang="en-US" sz="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72" name="Textfeld 15"/>
          <p:cNvSpPr txBox="1">
            <a:spLocks noChangeArrowheads="1"/>
          </p:cNvSpPr>
          <p:nvPr/>
        </p:nvSpPr>
        <p:spPr bwMode="auto">
          <a:xfrm rot="-2905479">
            <a:off x="1002506" y="1834357"/>
            <a:ext cx="57467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de-DE" altLang="en-US" sz="600" i="1">
                <a:latin typeface="Arial" panose="020B0604020202020204" pitchFamily="34" charset="0"/>
                <a:cs typeface="Arial" panose="020B0604020202020204" pitchFamily="34" charset="0"/>
              </a:rPr>
              <a:t>Nitrogen fixation</a:t>
            </a:r>
            <a:endParaRPr lang="en-US" altLang="en-US" sz="600" i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Pfeil nach rechts 5"/>
          <p:cNvSpPr/>
          <p:nvPr/>
        </p:nvSpPr>
        <p:spPr>
          <a:xfrm rot="981440">
            <a:off x="218032" y="1301442"/>
            <a:ext cx="8416652" cy="889131"/>
          </a:xfrm>
          <a:prstGeom prst="rightArrow">
            <a:avLst/>
          </a:prstGeom>
          <a:gradFill flip="none" rotWithShape="1">
            <a:gsLst>
              <a:gs pos="50000">
                <a:srgbClr val="229EC8">
                  <a:alpha val="60000"/>
                </a:srgbClr>
              </a:gs>
              <a:gs pos="0">
                <a:srgbClr val="F58357">
                  <a:alpha val="60000"/>
                </a:srgbClr>
              </a:gs>
              <a:gs pos="100000">
                <a:srgbClr val="8CC651">
                  <a:alpha val="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3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Converting</a:t>
            </a:r>
            <a:r>
              <a:rPr lang="de-DE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grassland</a:t>
            </a:r>
            <a:r>
              <a:rPr lang="de-DE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</a:t>
            </a:r>
            <a:r>
              <a:rPr lang="de-DE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arable</a:t>
            </a:r>
            <a:r>
              <a:rPr lang="de-DE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3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land</a:t>
            </a:r>
            <a:endParaRPr 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Rechteck 41"/>
          <p:cNvSpPr/>
          <p:nvPr/>
        </p:nvSpPr>
        <p:spPr bwMode="auto">
          <a:xfrm>
            <a:off x="7270750" y="393700"/>
            <a:ext cx="688975" cy="46038"/>
          </a:xfrm>
          <a:prstGeom prst="rect">
            <a:avLst/>
          </a:prstGeom>
          <a:solidFill>
            <a:srgbClr val="F3F9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2077" name="Picture 2" descr="Nitrat-N_maskiert_mean_IG_final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48" t="32497" r="1965" b="47127"/>
          <a:stretch>
            <a:fillRect/>
          </a:stretch>
        </p:blipFill>
        <p:spPr bwMode="auto">
          <a:xfrm>
            <a:off x="2003425" y="2298700"/>
            <a:ext cx="40005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36</Words>
  <Application>Microsoft Office PowerPoint</Application>
  <PresentationFormat>Benutzerdefiniert</PresentationFormat>
  <Paragraphs>10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>Helmholtz Zentrum München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michael.obermeier</dc:creator>
  <cp:lastModifiedBy>michael.obermeier</cp:lastModifiedBy>
  <cp:revision>17</cp:revision>
  <dcterms:created xsi:type="dcterms:W3CDTF">2019-09-10T15:24:11Z</dcterms:created>
  <dcterms:modified xsi:type="dcterms:W3CDTF">2019-11-05T15:22:46Z</dcterms:modified>
</cp:coreProperties>
</file>