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 = '1.0' encoding = 'UTF-8' standalone = 'yes'?>
<Relationships xmlns="http://schemas.openxmlformats.org/package/2006/relationships">
   <Relationship Id="rId1" Type="http://schemas.openxmlformats.org/officeDocument/2006/relationships/officeDocument" Target="ppt/presentation.xml"/>
   <Relationship Id="rId2" Type="http://schemas.openxmlformats.org/package/2006/relationships/metadata/thumbnail" Target="docProps/thumbnail.jpeg"/>
   <Relationship Id="rId3" Type="http://schemas.openxmlformats.org/package/2006/relationships/metadata/core-properties" Target="docProps/core.xml"/>
   <Relationship Id="rId4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134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 = '1.0' encoding = 'UTF-8' standalone = 'yes'?>
<Relationships xmlns="http://schemas.openxmlformats.org/package/2006/relationships">
   <Relationship Id="rId1" Type="http://schemas.openxmlformats.org/officeDocument/2006/relationships/slideMaster" Target="slideMasters/slideMaster1.xml"/>
   <Relationship Id="rId2" Type="http://schemas.openxmlformats.org/officeDocument/2006/relationships/slide" Target="slides/slide1.xml"/>
   <Relationship Id="rId3" Type="http://schemas.openxmlformats.org/officeDocument/2006/relationships/slide" Target="slides/slide2.xml"/>
   <Relationship Id="rId4" Type="http://schemas.openxmlformats.org/officeDocument/2006/relationships/presProps" Target="presProps.xml"/>
   <Relationship Id="rId5" Type="http://schemas.openxmlformats.org/officeDocument/2006/relationships/viewProps" Target="viewProps.xml"/>
   <Relationship Id="rId6" Type="http://schemas.openxmlformats.org/officeDocument/2006/relationships/theme" Target="theme/theme1.xml"/>
   <Relationship Id="rId7" Type="http://schemas.openxmlformats.org/officeDocument/2006/relationships/tableStyles" Target="tableStyles.xml"/>
</Relationships>
</file>

<file path=ppt/slideLayouts/_rels/slideLayout1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10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11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2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3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4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5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6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7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8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9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CAD85-CFBE-4AAD-80B7-96041954291D}" type="datetimeFigureOut">
              <a:rPr lang="en-US" smtClean="0"/>
              <a:t>4/8/2017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7F9C-0EA9-49AA-A758-54CEB49875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691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CAD85-CFBE-4AAD-80B7-96041954291D}" type="datetimeFigureOut">
              <a:rPr lang="en-US" smtClean="0"/>
              <a:t>4/8/2017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7F9C-0EA9-49AA-A758-54CEB49875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617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CAD85-CFBE-4AAD-80B7-96041954291D}" type="datetimeFigureOut">
              <a:rPr lang="en-US" smtClean="0"/>
              <a:t>4/8/2017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7F9C-0EA9-49AA-A758-54CEB49875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559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CAD85-CFBE-4AAD-80B7-96041954291D}" type="datetimeFigureOut">
              <a:rPr lang="en-US" smtClean="0"/>
              <a:t>4/8/2017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7F9C-0EA9-49AA-A758-54CEB49875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689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CAD85-CFBE-4AAD-80B7-96041954291D}" type="datetimeFigureOut">
              <a:rPr lang="en-US" smtClean="0"/>
              <a:t>4/8/2017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7F9C-0EA9-49AA-A758-54CEB49875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489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CAD85-CFBE-4AAD-80B7-96041954291D}" type="datetimeFigureOut">
              <a:rPr lang="en-US" smtClean="0"/>
              <a:t>4/8/2017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7F9C-0EA9-49AA-A758-54CEB49875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793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CAD85-CFBE-4AAD-80B7-96041954291D}" type="datetimeFigureOut">
              <a:rPr lang="en-US" smtClean="0"/>
              <a:t>4/8/2017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7F9C-0EA9-49AA-A758-54CEB49875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102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CAD85-CFBE-4AAD-80B7-96041954291D}" type="datetimeFigureOut">
              <a:rPr lang="en-US" smtClean="0"/>
              <a:t>4/8/2017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7F9C-0EA9-49AA-A758-54CEB49875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654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CAD85-CFBE-4AAD-80B7-96041954291D}" type="datetimeFigureOut">
              <a:rPr lang="en-US" smtClean="0"/>
              <a:t>4/8/2017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7F9C-0EA9-49AA-A758-54CEB49875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580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CAD85-CFBE-4AAD-80B7-96041954291D}" type="datetimeFigureOut">
              <a:rPr lang="en-US" smtClean="0"/>
              <a:t>4/8/2017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7F9C-0EA9-49AA-A758-54CEB49875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677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CAD85-CFBE-4AAD-80B7-96041954291D}" type="datetimeFigureOut">
              <a:rPr lang="en-US" smtClean="0"/>
              <a:t>4/8/2017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7F9C-0EA9-49AA-A758-54CEB49875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875666"/>
      </p:ext>
    </p:extLst>
  </p:cSld>
  <p:clrMapOvr>
    <a:masterClrMapping/>
  </p:clrMapOvr>
</p:sldLayout>
</file>

<file path=ppt/slideMasters/_rels/slideMaster1.xml.rels><?xml version = '1.0' encoding = 'UTF-8' standalone = 'yes'?>
<Relationships xmlns="http://schemas.openxmlformats.org/package/2006/relationships">
   <Relationship Id="rId1" Type="http://schemas.openxmlformats.org/officeDocument/2006/relationships/slideLayout" Target="../slideLayouts/slideLayout1.xml"/>
   <Relationship Id="rId10" Type="http://schemas.openxmlformats.org/officeDocument/2006/relationships/slideLayout" Target="../slideLayouts/slideLayout10.xml"/>
   <Relationship Id="rId11" Type="http://schemas.openxmlformats.org/officeDocument/2006/relationships/slideLayout" Target="../slideLayouts/slideLayout11.xml"/>
   <Relationship Id="rId12" Type="http://schemas.openxmlformats.org/officeDocument/2006/relationships/theme" Target="../theme/theme1.xml"/>
   <Relationship Id="rId2" Type="http://schemas.openxmlformats.org/officeDocument/2006/relationships/slideLayout" Target="../slideLayouts/slideLayout2.xml"/>
   <Relationship Id="rId3" Type="http://schemas.openxmlformats.org/officeDocument/2006/relationships/slideLayout" Target="../slideLayouts/slideLayout3.xml"/>
   <Relationship Id="rId4" Type="http://schemas.openxmlformats.org/officeDocument/2006/relationships/slideLayout" Target="../slideLayouts/slideLayout4.xml"/>
   <Relationship Id="rId5" Type="http://schemas.openxmlformats.org/officeDocument/2006/relationships/slideLayout" Target="../slideLayouts/slideLayout5.xml"/>
   <Relationship Id="rId6" Type="http://schemas.openxmlformats.org/officeDocument/2006/relationships/slideLayout" Target="../slideLayouts/slideLayout6.xml"/>
   <Relationship Id="rId7" Type="http://schemas.openxmlformats.org/officeDocument/2006/relationships/slideLayout" Target="../slideLayouts/slideLayout7.xml"/>
   <Relationship Id="rId8" Type="http://schemas.openxmlformats.org/officeDocument/2006/relationships/slideLayout" Target="../slideLayouts/slideLayout8.xml"/>
   <Relationship Id="rId9" Type="http://schemas.openxmlformats.org/officeDocument/2006/relationships/slideLayout" Target="../slideLayouts/slideLayout9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CAD85-CFBE-4AAD-80B7-96041954291D}" type="datetimeFigureOut">
              <a:rPr lang="en-US" smtClean="0"/>
              <a:t>4/8/2017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C7F9C-0EA9-49AA-A758-54CEB49875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333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 = '1.0' encoding = 'UTF-8' standalone = 'yes'?>
<Relationships xmlns="http://schemas.openxmlformats.org/package/2006/relationships">
   <Relationship Id="rId1" Type="http://schemas.openxmlformats.org/officeDocument/2006/relationships/slideLayout" Target="../slideLayouts/slideLayout1.xml"/>
   <Relationship Id="rId2" Type="http://schemas.openxmlformats.org/officeDocument/2006/relationships/image" Target="../media/image1.jpeg"/>
   <Relationship Id="rId3" Type="http://schemas.openxmlformats.org/officeDocument/2006/relationships/image" Target="../media/image2.jpeg"/>
   <Relationship Id="rId4" Type="http://schemas.openxmlformats.org/officeDocument/2006/relationships/image" Target="../media/image3.jpeg"/>
   <Relationship Id="rId5" Type="http://schemas.openxmlformats.org/officeDocument/2006/relationships/image" Target="../media/image4.jpeg"/>
   <Relationship Id="rId6" Type="http://schemas.openxmlformats.org/officeDocument/2006/relationships/image" Target="../media/image5.jpeg"/>
   <Relationship Id="rId7" Type="http://schemas.openxmlformats.org/officeDocument/2006/relationships/image" Target="../media/image6.jpeg"/>
   <Relationship Id="rId8" Type="http://schemas.openxmlformats.org/officeDocument/2006/relationships/image" Target="../media/image7.jpeg"/>
   <Relationship Id="rId9" Type="http://schemas.openxmlformats.org/officeDocument/2006/relationships/image" Target="../media/image8.jpeg"/>
</Relationships>
</file>

<file path=ppt/slides/_rels/slide2.xml.rels><?xml version = '1.0' encoding = 'UTF-8' standalone = 'yes'?>
<Relationships xmlns="http://schemas.openxmlformats.org/package/2006/relationships">
   <Relationship Id="rId1" Type="http://schemas.openxmlformats.org/officeDocument/2006/relationships/slideLayout" Target="../slideLayouts/slideLayout1.xml"/>
   <Relationship Id="rId2" Type="http://schemas.openxmlformats.org/officeDocument/2006/relationships/image" Target="../media/image9.jpeg"/>
   <Relationship Id="rId3" Type="http://schemas.openxmlformats.org/officeDocument/2006/relationships/image" Target="../media/image10.jpeg"/>
   <Relationship Id="rId4" Type="http://schemas.openxmlformats.org/officeDocument/2006/relationships/image" Target="../media/image11.jpeg"/>
   <Relationship Id="rId5" Type="http://schemas.openxmlformats.org/officeDocument/2006/relationships/image" Target="../media/image12.jpeg"/>
   <Relationship Id="rId6" Type="http://schemas.openxmlformats.org/officeDocument/2006/relationships/image" Target="../media/image13.jpeg"/>
   <Relationship Id="rId7" Type="http://schemas.openxmlformats.org/officeDocument/2006/relationships/image" Target="../media/image14.jpeg"/>
   <Relationship Id="rId8" Type="http://schemas.openxmlformats.org/officeDocument/2006/relationships/image" Target="../media/image15.jpeg"/>
   <Relationship Id="rId9" Type="http://schemas.openxmlformats.org/officeDocument/2006/relationships/image" Target="../media/image16.jpe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79" y="415678"/>
            <a:ext cx="2796350" cy="2244281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79" y="2785905"/>
            <a:ext cx="2796350" cy="2244281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79" y="5156132"/>
            <a:ext cx="2796350" cy="2244281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79" y="7526359"/>
            <a:ext cx="2796350" cy="2244281"/>
          </a:xfrm>
          <a:prstGeom prst="rect">
            <a:avLst/>
          </a:prstGeom>
        </p:spPr>
      </p:pic>
      <p:sp>
        <p:nvSpPr>
          <p:cNvPr id="15" name="Textfeld 14"/>
          <p:cNvSpPr txBox="1"/>
          <p:nvPr/>
        </p:nvSpPr>
        <p:spPr>
          <a:xfrm>
            <a:off x="1311320" y="77121"/>
            <a:ext cx="8258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smtClean="0"/>
              <a:t>736 WT</a:t>
            </a:r>
            <a:endParaRPr lang="en-US" sz="1600"/>
          </a:p>
        </p:txBody>
      </p:sp>
      <p:pic>
        <p:nvPicPr>
          <p:cNvPr id="16" name="Grafik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747" y="415675"/>
            <a:ext cx="2796350" cy="2244281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747" y="2785903"/>
            <a:ext cx="2796350" cy="2244281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747" y="5156131"/>
            <a:ext cx="2796350" cy="2244281"/>
          </a:xfrm>
          <a:prstGeom prst="rect">
            <a:avLst/>
          </a:prstGeom>
        </p:spPr>
      </p:pic>
      <p:pic>
        <p:nvPicPr>
          <p:cNvPr id="19" name="Grafik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747" y="7526359"/>
            <a:ext cx="2796350" cy="2244281"/>
          </a:xfrm>
          <a:prstGeom prst="rect">
            <a:avLst/>
          </a:prstGeom>
        </p:spPr>
      </p:pic>
      <p:sp>
        <p:nvSpPr>
          <p:cNvPr id="20" name="Textfeld 19"/>
          <p:cNvSpPr txBox="1"/>
          <p:nvPr/>
        </p:nvSpPr>
        <p:spPr>
          <a:xfrm>
            <a:off x="4726984" y="77121"/>
            <a:ext cx="9918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smtClean="0"/>
              <a:t>737 MIDY</a:t>
            </a:r>
            <a:endParaRPr lang="en-US" sz="1600"/>
          </a:p>
        </p:txBody>
      </p:sp>
      <p:sp>
        <p:nvSpPr>
          <p:cNvPr id="21" name="Textfeld 20"/>
          <p:cNvSpPr txBox="1"/>
          <p:nvPr/>
        </p:nvSpPr>
        <p:spPr>
          <a:xfrm>
            <a:off x="3146415" y="1368538"/>
            <a:ext cx="6543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smtClean="0"/>
              <a:t>Heart</a:t>
            </a:r>
            <a:endParaRPr lang="en-US" sz="1600"/>
          </a:p>
        </p:txBody>
      </p:sp>
      <p:sp>
        <p:nvSpPr>
          <p:cNvPr id="22" name="Textfeld 21"/>
          <p:cNvSpPr txBox="1"/>
          <p:nvPr/>
        </p:nvSpPr>
        <p:spPr>
          <a:xfrm>
            <a:off x="3060141" y="3615655"/>
            <a:ext cx="8268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smtClean="0"/>
              <a:t>Skeletal</a:t>
            </a:r>
          </a:p>
          <a:p>
            <a:pPr algn="ctr"/>
            <a:r>
              <a:rPr lang="de-DE" sz="1600" smtClean="0"/>
              <a:t>muscle</a:t>
            </a:r>
            <a:endParaRPr lang="en-US" sz="1600"/>
          </a:p>
        </p:txBody>
      </p:sp>
      <p:sp>
        <p:nvSpPr>
          <p:cNvPr id="23" name="Textfeld 22"/>
          <p:cNvSpPr txBox="1"/>
          <p:nvPr/>
        </p:nvSpPr>
        <p:spPr>
          <a:xfrm>
            <a:off x="3181872" y="6108993"/>
            <a:ext cx="5834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smtClean="0"/>
              <a:t>Liver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3099765" y="8356111"/>
            <a:ext cx="7476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smtClean="0"/>
              <a:t>Kidney</a:t>
            </a:r>
          </a:p>
          <a:p>
            <a:pPr algn="ctr"/>
            <a:r>
              <a:rPr lang="de-DE" sz="1600" smtClean="0"/>
              <a:t>cortex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481733" y="415675"/>
            <a:ext cx="1066318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smtClean="0"/>
              <a:t>260/280: 1.89</a:t>
            </a:r>
          </a:p>
          <a:p>
            <a:pPr>
              <a:spcBef>
                <a:spcPts val="600"/>
              </a:spcBef>
            </a:pPr>
            <a:r>
              <a:rPr lang="de-DE" sz="1200" smtClean="0"/>
              <a:t>RIN: 8.30</a:t>
            </a:r>
            <a:endParaRPr lang="en-US" sz="1200"/>
          </a:p>
        </p:txBody>
      </p:sp>
      <p:sp>
        <p:nvSpPr>
          <p:cNvPr id="26" name="Textfeld 25"/>
          <p:cNvSpPr txBox="1"/>
          <p:nvPr/>
        </p:nvSpPr>
        <p:spPr>
          <a:xfrm>
            <a:off x="481733" y="2785903"/>
            <a:ext cx="1066318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smtClean="0"/>
              <a:t>260/280: 1.94</a:t>
            </a:r>
          </a:p>
          <a:p>
            <a:pPr>
              <a:spcBef>
                <a:spcPts val="600"/>
              </a:spcBef>
            </a:pPr>
            <a:r>
              <a:rPr lang="de-DE" sz="1200" smtClean="0"/>
              <a:t>RIN: 8.60</a:t>
            </a:r>
            <a:endParaRPr lang="en-US" sz="1200"/>
          </a:p>
        </p:txBody>
      </p:sp>
      <p:sp>
        <p:nvSpPr>
          <p:cNvPr id="27" name="Textfeld 26"/>
          <p:cNvSpPr txBox="1"/>
          <p:nvPr/>
        </p:nvSpPr>
        <p:spPr>
          <a:xfrm>
            <a:off x="481733" y="5102383"/>
            <a:ext cx="1066318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smtClean="0"/>
              <a:t>260/280: 1.83</a:t>
            </a:r>
          </a:p>
          <a:p>
            <a:pPr>
              <a:spcBef>
                <a:spcPts val="600"/>
              </a:spcBef>
            </a:pPr>
            <a:r>
              <a:rPr lang="de-DE" sz="1200" smtClean="0"/>
              <a:t>RIN: &gt;9.00</a:t>
            </a:r>
            <a:endParaRPr lang="en-US" sz="1200"/>
          </a:p>
        </p:txBody>
      </p:sp>
      <p:sp>
        <p:nvSpPr>
          <p:cNvPr id="28" name="Textfeld 27"/>
          <p:cNvSpPr txBox="1"/>
          <p:nvPr/>
        </p:nvSpPr>
        <p:spPr>
          <a:xfrm>
            <a:off x="481733" y="7454162"/>
            <a:ext cx="1066318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smtClean="0"/>
              <a:t>260/280: 1.69</a:t>
            </a:r>
          </a:p>
          <a:p>
            <a:pPr>
              <a:spcBef>
                <a:spcPts val="600"/>
              </a:spcBef>
            </a:pPr>
            <a:r>
              <a:rPr lang="de-DE" sz="1200" smtClean="0"/>
              <a:t>RIN: 8.50</a:t>
            </a:r>
            <a:endParaRPr lang="en-US" sz="1200"/>
          </a:p>
        </p:txBody>
      </p:sp>
      <p:sp>
        <p:nvSpPr>
          <p:cNvPr id="29" name="Textfeld 28"/>
          <p:cNvSpPr txBox="1"/>
          <p:nvPr/>
        </p:nvSpPr>
        <p:spPr>
          <a:xfrm>
            <a:off x="3989264" y="415675"/>
            <a:ext cx="1066318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smtClean="0"/>
              <a:t>260/280: 1.82</a:t>
            </a:r>
          </a:p>
          <a:p>
            <a:pPr>
              <a:spcBef>
                <a:spcPts val="600"/>
              </a:spcBef>
            </a:pPr>
            <a:r>
              <a:rPr lang="de-DE" sz="1200" smtClean="0"/>
              <a:t>RIN: 8.20</a:t>
            </a:r>
            <a:endParaRPr lang="en-US" sz="1200"/>
          </a:p>
        </p:txBody>
      </p:sp>
      <p:sp>
        <p:nvSpPr>
          <p:cNvPr id="30" name="Textfeld 29"/>
          <p:cNvSpPr txBox="1"/>
          <p:nvPr/>
        </p:nvSpPr>
        <p:spPr>
          <a:xfrm>
            <a:off x="3989264" y="2785903"/>
            <a:ext cx="1066318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smtClean="0"/>
              <a:t>260/280: 1.87</a:t>
            </a:r>
          </a:p>
          <a:p>
            <a:pPr>
              <a:spcBef>
                <a:spcPts val="600"/>
              </a:spcBef>
            </a:pPr>
            <a:r>
              <a:rPr lang="de-DE" sz="1200" smtClean="0"/>
              <a:t>RIN: 8.60</a:t>
            </a:r>
            <a:endParaRPr lang="en-US" sz="1200"/>
          </a:p>
        </p:txBody>
      </p:sp>
      <p:sp>
        <p:nvSpPr>
          <p:cNvPr id="31" name="Textfeld 30"/>
          <p:cNvSpPr txBox="1"/>
          <p:nvPr/>
        </p:nvSpPr>
        <p:spPr>
          <a:xfrm>
            <a:off x="3989264" y="5102383"/>
            <a:ext cx="1066318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smtClean="0"/>
              <a:t>260/280: 1.84</a:t>
            </a:r>
          </a:p>
          <a:p>
            <a:pPr>
              <a:spcBef>
                <a:spcPts val="600"/>
              </a:spcBef>
            </a:pPr>
            <a:r>
              <a:rPr lang="de-DE" sz="1200" smtClean="0"/>
              <a:t>RIN: 9.30</a:t>
            </a:r>
            <a:endParaRPr lang="en-US" sz="1200"/>
          </a:p>
        </p:txBody>
      </p:sp>
      <p:sp>
        <p:nvSpPr>
          <p:cNvPr id="32" name="Textfeld 31"/>
          <p:cNvSpPr txBox="1"/>
          <p:nvPr/>
        </p:nvSpPr>
        <p:spPr>
          <a:xfrm>
            <a:off x="3989264" y="7454162"/>
            <a:ext cx="1066318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smtClean="0"/>
              <a:t>260/280: 1.75</a:t>
            </a:r>
          </a:p>
          <a:p>
            <a:pPr>
              <a:spcBef>
                <a:spcPts val="600"/>
              </a:spcBef>
            </a:pPr>
            <a:r>
              <a:rPr lang="de-DE" sz="1200" smtClean="0"/>
              <a:t>RIN: 8.70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62583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feld 14"/>
          <p:cNvSpPr txBox="1"/>
          <p:nvPr/>
        </p:nvSpPr>
        <p:spPr>
          <a:xfrm>
            <a:off x="1311320" y="77121"/>
            <a:ext cx="8258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smtClean="0"/>
              <a:t>738 WT</a:t>
            </a:r>
            <a:endParaRPr lang="en-US" sz="1600"/>
          </a:p>
        </p:txBody>
      </p:sp>
      <p:sp>
        <p:nvSpPr>
          <p:cNvPr id="20" name="Textfeld 19"/>
          <p:cNvSpPr txBox="1"/>
          <p:nvPr/>
        </p:nvSpPr>
        <p:spPr>
          <a:xfrm>
            <a:off x="4726984" y="77121"/>
            <a:ext cx="9918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smtClean="0"/>
              <a:t>739 MIDY</a:t>
            </a:r>
            <a:endParaRPr lang="en-US" sz="1600"/>
          </a:p>
        </p:txBody>
      </p:sp>
      <p:sp>
        <p:nvSpPr>
          <p:cNvPr id="21" name="Textfeld 20"/>
          <p:cNvSpPr txBox="1"/>
          <p:nvPr/>
        </p:nvSpPr>
        <p:spPr>
          <a:xfrm>
            <a:off x="3146415" y="1368538"/>
            <a:ext cx="6543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smtClean="0"/>
              <a:t>Heart</a:t>
            </a:r>
            <a:endParaRPr lang="en-US" sz="1600"/>
          </a:p>
        </p:txBody>
      </p:sp>
      <p:sp>
        <p:nvSpPr>
          <p:cNvPr id="22" name="Textfeld 21"/>
          <p:cNvSpPr txBox="1"/>
          <p:nvPr/>
        </p:nvSpPr>
        <p:spPr>
          <a:xfrm>
            <a:off x="3060141" y="3615655"/>
            <a:ext cx="8268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smtClean="0"/>
              <a:t>Skeletal</a:t>
            </a:r>
          </a:p>
          <a:p>
            <a:pPr algn="ctr"/>
            <a:r>
              <a:rPr lang="de-DE" sz="1600" smtClean="0"/>
              <a:t>muscle</a:t>
            </a:r>
            <a:endParaRPr lang="en-US" sz="1600"/>
          </a:p>
        </p:txBody>
      </p:sp>
      <p:sp>
        <p:nvSpPr>
          <p:cNvPr id="23" name="Textfeld 22"/>
          <p:cNvSpPr txBox="1"/>
          <p:nvPr/>
        </p:nvSpPr>
        <p:spPr>
          <a:xfrm>
            <a:off x="3181872" y="6108993"/>
            <a:ext cx="5834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smtClean="0"/>
              <a:t>Liver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3099765" y="8356111"/>
            <a:ext cx="7476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smtClean="0"/>
              <a:t>Kidney</a:t>
            </a:r>
          </a:p>
          <a:p>
            <a:pPr algn="ctr"/>
            <a:r>
              <a:rPr lang="de-DE" sz="1600" smtClean="0"/>
              <a:t>cortex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91" y="415674"/>
            <a:ext cx="2796350" cy="2244281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91" y="2785903"/>
            <a:ext cx="2796350" cy="2244281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91" y="5156131"/>
            <a:ext cx="2796350" cy="2244281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91" y="7526359"/>
            <a:ext cx="2796350" cy="2244281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759" y="415674"/>
            <a:ext cx="2796350" cy="2244281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759" y="2785903"/>
            <a:ext cx="2796350" cy="2244281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747" y="5154673"/>
            <a:ext cx="2796350" cy="2244281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746" y="7526359"/>
            <a:ext cx="2796350" cy="2244281"/>
          </a:xfrm>
          <a:prstGeom prst="rect">
            <a:avLst/>
          </a:prstGeom>
        </p:spPr>
      </p:pic>
      <p:sp>
        <p:nvSpPr>
          <p:cNvPr id="25" name="Textfeld 24"/>
          <p:cNvSpPr txBox="1"/>
          <p:nvPr/>
        </p:nvSpPr>
        <p:spPr>
          <a:xfrm>
            <a:off x="481733" y="415675"/>
            <a:ext cx="1066318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smtClean="0"/>
              <a:t>260/280: 1.87</a:t>
            </a:r>
          </a:p>
          <a:p>
            <a:pPr>
              <a:spcBef>
                <a:spcPts val="600"/>
              </a:spcBef>
            </a:pPr>
            <a:r>
              <a:rPr lang="de-DE" sz="1200" smtClean="0"/>
              <a:t>RIN: 6.70</a:t>
            </a:r>
            <a:endParaRPr lang="en-US" sz="1200"/>
          </a:p>
        </p:txBody>
      </p:sp>
      <p:sp>
        <p:nvSpPr>
          <p:cNvPr id="26" name="Textfeld 25"/>
          <p:cNvSpPr txBox="1"/>
          <p:nvPr/>
        </p:nvSpPr>
        <p:spPr>
          <a:xfrm>
            <a:off x="481733" y="2785903"/>
            <a:ext cx="1066318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smtClean="0"/>
              <a:t>260/280: 1.83</a:t>
            </a:r>
          </a:p>
          <a:p>
            <a:pPr>
              <a:spcBef>
                <a:spcPts val="600"/>
              </a:spcBef>
            </a:pPr>
            <a:r>
              <a:rPr lang="de-DE" sz="1200" smtClean="0"/>
              <a:t>RIN: &gt;7.00</a:t>
            </a:r>
            <a:endParaRPr lang="en-US" sz="1200"/>
          </a:p>
        </p:txBody>
      </p:sp>
      <p:sp>
        <p:nvSpPr>
          <p:cNvPr id="27" name="Textfeld 26"/>
          <p:cNvSpPr txBox="1"/>
          <p:nvPr/>
        </p:nvSpPr>
        <p:spPr>
          <a:xfrm>
            <a:off x="481733" y="5102383"/>
            <a:ext cx="1066318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smtClean="0"/>
              <a:t>260/280: 1.81</a:t>
            </a:r>
          </a:p>
          <a:p>
            <a:pPr>
              <a:spcBef>
                <a:spcPts val="600"/>
              </a:spcBef>
            </a:pPr>
            <a:r>
              <a:rPr lang="de-DE" sz="1200" smtClean="0"/>
              <a:t>RIN: &gt;9.00</a:t>
            </a:r>
            <a:endParaRPr lang="en-US" sz="1200"/>
          </a:p>
        </p:txBody>
      </p:sp>
      <p:sp>
        <p:nvSpPr>
          <p:cNvPr id="28" name="Textfeld 27"/>
          <p:cNvSpPr txBox="1"/>
          <p:nvPr/>
        </p:nvSpPr>
        <p:spPr>
          <a:xfrm>
            <a:off x="481733" y="7454162"/>
            <a:ext cx="1066318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smtClean="0"/>
              <a:t>260/280: 1.65</a:t>
            </a:r>
          </a:p>
          <a:p>
            <a:pPr>
              <a:spcBef>
                <a:spcPts val="600"/>
              </a:spcBef>
            </a:pPr>
            <a:r>
              <a:rPr lang="de-DE" sz="1200" smtClean="0"/>
              <a:t>RIN: 9.10</a:t>
            </a:r>
            <a:endParaRPr lang="en-US" sz="1200"/>
          </a:p>
        </p:txBody>
      </p:sp>
      <p:sp>
        <p:nvSpPr>
          <p:cNvPr id="29" name="Textfeld 28"/>
          <p:cNvSpPr txBox="1"/>
          <p:nvPr/>
        </p:nvSpPr>
        <p:spPr>
          <a:xfrm>
            <a:off x="3989264" y="415675"/>
            <a:ext cx="1066318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smtClean="0"/>
              <a:t>260/280: 1.87</a:t>
            </a:r>
          </a:p>
          <a:p>
            <a:pPr>
              <a:spcBef>
                <a:spcPts val="600"/>
              </a:spcBef>
            </a:pPr>
            <a:r>
              <a:rPr lang="de-DE" sz="1200" smtClean="0"/>
              <a:t>RIN: &gt;8.00</a:t>
            </a:r>
            <a:endParaRPr lang="en-US" sz="1200"/>
          </a:p>
        </p:txBody>
      </p:sp>
      <p:sp>
        <p:nvSpPr>
          <p:cNvPr id="30" name="Textfeld 29"/>
          <p:cNvSpPr txBox="1"/>
          <p:nvPr/>
        </p:nvSpPr>
        <p:spPr>
          <a:xfrm>
            <a:off x="3989264" y="2785903"/>
            <a:ext cx="1066318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smtClean="0"/>
              <a:t>260/280: 1.88</a:t>
            </a:r>
          </a:p>
          <a:p>
            <a:pPr>
              <a:spcBef>
                <a:spcPts val="600"/>
              </a:spcBef>
            </a:pPr>
            <a:r>
              <a:rPr lang="de-DE" sz="1200" smtClean="0"/>
              <a:t>RIN: 8.50</a:t>
            </a:r>
            <a:endParaRPr lang="en-US" sz="1200"/>
          </a:p>
        </p:txBody>
      </p:sp>
      <p:sp>
        <p:nvSpPr>
          <p:cNvPr id="31" name="Textfeld 30"/>
          <p:cNvSpPr txBox="1"/>
          <p:nvPr/>
        </p:nvSpPr>
        <p:spPr>
          <a:xfrm>
            <a:off x="3989264" y="5102383"/>
            <a:ext cx="1066318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smtClean="0"/>
              <a:t>260/280: 1.82</a:t>
            </a:r>
          </a:p>
          <a:p>
            <a:pPr>
              <a:spcBef>
                <a:spcPts val="600"/>
              </a:spcBef>
            </a:pPr>
            <a:r>
              <a:rPr lang="de-DE" sz="1200" smtClean="0"/>
              <a:t>RIN: 9.20</a:t>
            </a:r>
            <a:endParaRPr lang="en-US" sz="1200"/>
          </a:p>
        </p:txBody>
      </p:sp>
      <p:sp>
        <p:nvSpPr>
          <p:cNvPr id="32" name="Textfeld 31"/>
          <p:cNvSpPr txBox="1"/>
          <p:nvPr/>
        </p:nvSpPr>
        <p:spPr>
          <a:xfrm>
            <a:off x="3989264" y="7454162"/>
            <a:ext cx="1066318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smtClean="0"/>
              <a:t>260/280: 1.60</a:t>
            </a:r>
          </a:p>
          <a:p>
            <a:pPr>
              <a:spcBef>
                <a:spcPts val="600"/>
              </a:spcBef>
            </a:pPr>
            <a:r>
              <a:rPr lang="de-DE" sz="1200" smtClean="0"/>
              <a:t>RIN: 7.50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05749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120</Words>
  <Application>Microsoft Office PowerPoint</Application>
  <PresentationFormat>A4-Papier (210x297 mm)</PresentationFormat>
  <Paragraphs>48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15.0000</AppVersion>
  <Manager/>
  <HyperlinkBase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