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7" r:id="rId2"/>
  </p:sldIdLst>
  <p:sldSz cx="6858000" cy="9144000" type="letter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AFF"/>
    <a:srgbClr val="223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/>
    <p:restoredTop sz="96327"/>
  </p:normalViewPr>
  <p:slideViewPr>
    <p:cSldViewPr snapToGrid="0">
      <p:cViewPr varScale="1">
        <p:scale>
          <a:sx n="96" d="100"/>
          <a:sy n="96" d="100"/>
        </p:scale>
        <p:origin x="39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0CAB0ED7-94F4-9943-8FD7-3F881E6EFA45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05050" y="1154113"/>
            <a:ext cx="23399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3B774038-6D68-D645-8447-EAACDB421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00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1pPr>
    <a:lvl2pPr marL="3432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2pPr>
    <a:lvl3pPr marL="6864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3pPr>
    <a:lvl4pPr marL="10296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4pPr>
    <a:lvl5pPr marL="137288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5pPr>
    <a:lvl6pPr marL="171610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6pPr>
    <a:lvl7pPr marL="20593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7pPr>
    <a:lvl8pPr marL="24025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8pPr>
    <a:lvl9pPr marL="27457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15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20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6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0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1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80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5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00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3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67030-3AB1-5D41-ABE0-600425C6C02C}" type="datetimeFigureOut">
              <a:rPr lang="en-US" smtClean="0"/>
              <a:t>11/11/23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04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7.emf"/><Relationship Id="rId3" Type="http://schemas.openxmlformats.org/officeDocument/2006/relationships/image" Target="../media/image2.emf"/><Relationship Id="rId21" Type="http://schemas.openxmlformats.org/officeDocument/2006/relationships/image" Target="../media/image20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emf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20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19" Type="http://schemas.openxmlformats.org/officeDocument/2006/relationships/image" Target="../media/image18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647868-12EE-100C-872C-5C0CFD265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2" y="140545"/>
            <a:ext cx="1770264" cy="169453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82A44FA-22CA-FFA1-C9CA-D8B892517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6697" y="2017992"/>
            <a:ext cx="1734486" cy="144202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69A83A3-B87C-3E46-A5C8-EDB84DC5B4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672" y="1894111"/>
            <a:ext cx="1575204" cy="163506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596BDEB-3265-C9B6-ED75-F061686968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2" y="3648044"/>
            <a:ext cx="1834587" cy="169699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CFD5F22-8B03-8009-EAA6-30384A0133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3517" y="80981"/>
            <a:ext cx="1725483" cy="170916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917B3FB-D148-4B9F-1D60-82FEAB0044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9586" y="5578231"/>
            <a:ext cx="1585042" cy="158094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35AEFAA-C4A8-E741-B83B-9795EB9575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8492" y="1958776"/>
            <a:ext cx="1600429" cy="163416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A1C9535-6611-2470-2C73-3159A08872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068" y="7498769"/>
            <a:ext cx="1824502" cy="167145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02565DC-7199-EEC7-1545-5B1898D3092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79430" y="3619640"/>
            <a:ext cx="1687385" cy="169177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72D442DD-D5A5-18A9-F3FE-2D4C5C863A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15030" y="3725251"/>
            <a:ext cx="1650077" cy="165007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5EC7B15-52E6-7985-63F5-17144CAF143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38250" y="3774402"/>
            <a:ext cx="1612325" cy="154048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ADF8948-A9E5-61B6-1FBA-6AB39648260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844" y="5441060"/>
            <a:ext cx="1848575" cy="1912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19D6FD-A1AB-D633-6B8D-40F9616D142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40739" y="5721751"/>
            <a:ext cx="1570563" cy="15306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C48A08F-E128-4BDD-31DB-D9DBDC18F09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71587" y="255519"/>
            <a:ext cx="1762170" cy="174924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F213472-D06C-20ED-ACD8-EF95CA9EBF8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151777" y="5622317"/>
            <a:ext cx="1681380" cy="169294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7A8E152-8BD1-B15F-F677-B3FB4068249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3057" y="1902488"/>
            <a:ext cx="1629549" cy="159843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F3B22C9-9590-8D94-3164-3573D83438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40740" y="7530482"/>
            <a:ext cx="1517752" cy="135798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E236105-A889-C5D7-7D7F-4350C1F3017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416985" y="7513608"/>
            <a:ext cx="1629549" cy="15470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959BC42-7229-7730-1E51-8FDB51A46FB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075201" y="7625117"/>
            <a:ext cx="1477254" cy="13758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9B37A5-3FCB-350C-32C1-0155D1321DD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736982" y="133132"/>
            <a:ext cx="1696080" cy="1649465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C546360-032B-1C56-80F0-92AA4E90DE51}"/>
              </a:ext>
            </a:extLst>
          </p:cNvPr>
          <p:cNvSpPr/>
          <p:nvPr/>
        </p:nvSpPr>
        <p:spPr>
          <a:xfrm>
            <a:off x="1732563" y="97494"/>
            <a:ext cx="1750949" cy="1724427"/>
          </a:xfrm>
          <a:prstGeom prst="roundRect">
            <a:avLst/>
          </a:prstGeom>
          <a:noFill/>
          <a:ln w="19050">
            <a:solidFill>
              <a:srgbClr val="185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4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168BB4-DB2E-3E2A-357E-3D3D0196D359}"/>
              </a:ext>
            </a:extLst>
          </p:cNvPr>
          <p:cNvSpPr txBox="1"/>
          <p:nvPr/>
        </p:nvSpPr>
        <p:spPr>
          <a:xfrm>
            <a:off x="-70479" y="-5153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68FF-D292-0D0A-6A68-574734686596}"/>
              </a:ext>
            </a:extLst>
          </p:cNvPr>
          <p:cNvSpPr txBox="1"/>
          <p:nvPr/>
        </p:nvSpPr>
        <p:spPr>
          <a:xfrm>
            <a:off x="1501330" y="-5153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CF6A42-A712-E4DD-D4C3-C4134D34081E}"/>
              </a:ext>
            </a:extLst>
          </p:cNvPr>
          <p:cNvSpPr txBox="1"/>
          <p:nvPr/>
        </p:nvSpPr>
        <p:spPr>
          <a:xfrm>
            <a:off x="3369594" y="-5153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F3A06D-E13F-C0EF-5D7F-0C54F7CF7815}"/>
              </a:ext>
            </a:extLst>
          </p:cNvPr>
          <p:cNvSpPr txBox="1"/>
          <p:nvPr/>
        </p:nvSpPr>
        <p:spPr>
          <a:xfrm>
            <a:off x="4976088" y="12074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39AECF-8708-18E1-6CFA-9900931073C1}"/>
              </a:ext>
            </a:extLst>
          </p:cNvPr>
          <p:cNvSpPr txBox="1"/>
          <p:nvPr/>
        </p:nvSpPr>
        <p:spPr>
          <a:xfrm>
            <a:off x="-72210" y="1790147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212141-D34F-A35A-B052-823CFFE479A6}"/>
              </a:ext>
            </a:extLst>
          </p:cNvPr>
          <p:cNvSpPr txBox="1"/>
          <p:nvPr/>
        </p:nvSpPr>
        <p:spPr>
          <a:xfrm>
            <a:off x="1709788" y="1790147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4309D-9302-80BF-95E0-C5D255B26CBD}"/>
              </a:ext>
            </a:extLst>
          </p:cNvPr>
          <p:cNvSpPr txBox="1"/>
          <p:nvPr/>
        </p:nvSpPr>
        <p:spPr>
          <a:xfrm>
            <a:off x="3411302" y="1790147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D3BA17-4CD1-09E1-5844-FDE67BCED195}"/>
              </a:ext>
            </a:extLst>
          </p:cNvPr>
          <p:cNvSpPr txBox="1"/>
          <p:nvPr/>
        </p:nvSpPr>
        <p:spPr>
          <a:xfrm>
            <a:off x="4822094" y="178607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D15E12-9799-8C28-C9BC-6ABAD6632117}"/>
              </a:ext>
            </a:extLst>
          </p:cNvPr>
          <p:cNvSpPr txBox="1"/>
          <p:nvPr/>
        </p:nvSpPr>
        <p:spPr>
          <a:xfrm>
            <a:off x="-70479" y="346325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EEF788-25C0-7041-E8FD-3FCC7D4AEBD8}"/>
              </a:ext>
            </a:extLst>
          </p:cNvPr>
          <p:cNvSpPr txBox="1"/>
          <p:nvPr/>
        </p:nvSpPr>
        <p:spPr>
          <a:xfrm>
            <a:off x="1711519" y="346325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7D46D1-4BEB-DBD0-1B4E-C39F548AEFBE}"/>
              </a:ext>
            </a:extLst>
          </p:cNvPr>
          <p:cNvSpPr txBox="1"/>
          <p:nvPr/>
        </p:nvSpPr>
        <p:spPr>
          <a:xfrm>
            <a:off x="3413033" y="346325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0BEC47-7B8E-A406-370C-A434FF13576B}"/>
              </a:ext>
            </a:extLst>
          </p:cNvPr>
          <p:cNvSpPr txBox="1"/>
          <p:nvPr/>
        </p:nvSpPr>
        <p:spPr>
          <a:xfrm>
            <a:off x="5094628" y="346325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467C5A-3BBF-346D-ACEC-2B6248A628C3}"/>
              </a:ext>
            </a:extLst>
          </p:cNvPr>
          <p:cNvSpPr txBox="1"/>
          <p:nvPr/>
        </p:nvSpPr>
        <p:spPr>
          <a:xfrm>
            <a:off x="-26857" y="5316782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35E07F-F75B-F792-659B-044718535221}"/>
              </a:ext>
            </a:extLst>
          </p:cNvPr>
          <p:cNvSpPr txBox="1"/>
          <p:nvPr/>
        </p:nvSpPr>
        <p:spPr>
          <a:xfrm>
            <a:off x="1755141" y="531678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31C4A8-F3CE-117B-91CA-13AFF321259D}"/>
              </a:ext>
            </a:extLst>
          </p:cNvPr>
          <p:cNvSpPr txBox="1"/>
          <p:nvPr/>
        </p:nvSpPr>
        <p:spPr>
          <a:xfrm>
            <a:off x="3456655" y="531678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62FF86-DBFB-CAA8-6765-CC97EEAA5D11}"/>
              </a:ext>
            </a:extLst>
          </p:cNvPr>
          <p:cNvSpPr txBox="1"/>
          <p:nvPr/>
        </p:nvSpPr>
        <p:spPr>
          <a:xfrm>
            <a:off x="5138250" y="531678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B729E0F-E575-48D2-2C29-D99E16FDF323}"/>
              </a:ext>
            </a:extLst>
          </p:cNvPr>
          <p:cNvSpPr txBox="1"/>
          <p:nvPr/>
        </p:nvSpPr>
        <p:spPr>
          <a:xfrm>
            <a:off x="0" y="7314103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7153251-D498-144B-147E-68B7BDA1F04A}"/>
              </a:ext>
            </a:extLst>
          </p:cNvPr>
          <p:cNvSpPr txBox="1"/>
          <p:nvPr/>
        </p:nvSpPr>
        <p:spPr>
          <a:xfrm>
            <a:off x="1781998" y="731410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A70145-025E-F622-FF32-5AF8B086A9BA}"/>
              </a:ext>
            </a:extLst>
          </p:cNvPr>
          <p:cNvSpPr txBox="1"/>
          <p:nvPr/>
        </p:nvSpPr>
        <p:spPr>
          <a:xfrm>
            <a:off x="3483512" y="731410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E25473-ADDD-FCC1-0993-94769DE1DB73}"/>
              </a:ext>
            </a:extLst>
          </p:cNvPr>
          <p:cNvSpPr txBox="1"/>
          <p:nvPr/>
        </p:nvSpPr>
        <p:spPr>
          <a:xfrm>
            <a:off x="5165107" y="7314103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CCD116-4506-BAD8-2203-597EA7548893}"/>
              </a:ext>
            </a:extLst>
          </p:cNvPr>
          <p:cNvSpPr txBox="1"/>
          <p:nvPr/>
        </p:nvSpPr>
        <p:spPr>
          <a:xfrm>
            <a:off x="4865040" y="-71339"/>
            <a:ext cx="2093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Supplementary Figure 1</a:t>
            </a:r>
          </a:p>
        </p:txBody>
      </p:sp>
    </p:spTree>
    <p:extLst>
      <p:ext uri="{BB962C8B-B14F-4D97-AF65-F5344CB8AC3E}">
        <p14:creationId xmlns:p14="http://schemas.microsoft.com/office/powerpoint/2010/main" val="2168569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8853</TotalTime>
  <Words>23</Words>
  <Application>Microsoft Macintosh PowerPoint</Application>
  <PresentationFormat>Letter Paper (8.5x11 in)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Weyemi, Urbain (NIH/NCI) [E]</dc:creator>
  <cp:lastModifiedBy>Weyemi, Urbain (NIH/NCI) [E]</cp:lastModifiedBy>
  <cp:revision>277</cp:revision>
  <cp:lastPrinted>2023-09-27T16:15:52Z</cp:lastPrinted>
  <dcterms:created xsi:type="dcterms:W3CDTF">2023-03-03T17:45:10Z</dcterms:created>
  <dcterms:modified xsi:type="dcterms:W3CDTF">2023-11-11T19:06:26Z</dcterms:modified>
</cp:coreProperties>
</file>