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1" r:id="rId2"/>
  </p:sldIdLst>
  <p:sldSz cx="6858000" cy="9144000" type="screen4x3"/>
  <p:notesSz cx="7099300" cy="1023461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66" autoAdjust="0"/>
    <p:restoredTop sz="95314" autoAdjust="0"/>
  </p:normalViewPr>
  <p:slideViewPr>
    <p:cSldViewPr showGuides="1">
      <p:cViewPr>
        <p:scale>
          <a:sx n="75" d="100"/>
          <a:sy n="75" d="100"/>
        </p:scale>
        <p:origin x="-1830" y="-180"/>
      </p:cViewPr>
      <p:guideLst>
        <p:guide orient="horz" pos="1791"/>
        <p:guide orient="horz" pos="4921"/>
        <p:guide orient="horz" pos="3397"/>
        <p:guide orient="horz" pos="4694"/>
        <p:guide pos="2577"/>
        <p:guide pos="527"/>
        <p:guide pos="4144"/>
        <p:guide pos="300"/>
        <p:guide pos="18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53" d="100"/>
        <a:sy n="35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418" cy="512140"/>
          </a:xfrm>
          <a:prstGeom prst="rect">
            <a:avLst/>
          </a:prstGeom>
        </p:spPr>
        <p:txBody>
          <a:bodyPr vert="horz" lIns="94736" tIns="47367" rIns="94736" bIns="47367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24" y="0"/>
            <a:ext cx="3076418" cy="512140"/>
          </a:xfrm>
          <a:prstGeom prst="rect">
            <a:avLst/>
          </a:prstGeom>
        </p:spPr>
        <p:txBody>
          <a:bodyPr vert="horz" lIns="94736" tIns="47367" rIns="94736" bIns="47367" rtlCol="0"/>
          <a:lstStyle>
            <a:lvl1pPr algn="r">
              <a:defRPr sz="1200"/>
            </a:lvl1pPr>
          </a:lstStyle>
          <a:p>
            <a:fld id="{5D3C6C4A-4E9D-4619-A7C3-F7D020389DD1}" type="datetimeFigureOut">
              <a:rPr lang="sv-SE" smtClean="0"/>
              <a:t>2016-08-10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66763"/>
            <a:ext cx="287972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36" tIns="47367" rIns="94736" bIns="47367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434" y="4861237"/>
            <a:ext cx="5680435" cy="4605984"/>
          </a:xfrm>
          <a:prstGeom prst="rect">
            <a:avLst/>
          </a:prstGeom>
        </p:spPr>
        <p:txBody>
          <a:bodyPr vert="horz" lIns="94736" tIns="47367" rIns="94736" bIns="4736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839"/>
            <a:ext cx="3076418" cy="512139"/>
          </a:xfrm>
          <a:prstGeom prst="rect">
            <a:avLst/>
          </a:prstGeom>
        </p:spPr>
        <p:txBody>
          <a:bodyPr vert="horz" lIns="94736" tIns="47367" rIns="94736" bIns="47367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24" y="9720839"/>
            <a:ext cx="3076418" cy="512139"/>
          </a:xfrm>
          <a:prstGeom prst="rect">
            <a:avLst/>
          </a:prstGeom>
        </p:spPr>
        <p:txBody>
          <a:bodyPr vert="horz" lIns="94736" tIns="47367" rIns="94736" bIns="47367" rtlCol="0" anchor="b"/>
          <a:lstStyle>
            <a:lvl1pPr algn="r">
              <a:defRPr sz="1200"/>
            </a:lvl1pPr>
          </a:lstStyle>
          <a:p>
            <a:fld id="{1B493E8A-AEC5-4A63-A8AB-FA3722AA2563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6692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24301-2FD2-465C-8366-DB72BECBBB2B}" type="datetime1">
              <a:rPr lang="sv-SE" smtClean="0"/>
              <a:t>2016-08-10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24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530FF-DF80-43E0-9474-E2CAF30CD00A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06976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AFF22-788D-4ED1-A31D-04C357191CCA}" type="datetime1">
              <a:rPr lang="sv-SE" smtClean="0"/>
              <a:t>2016-08-10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24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530FF-DF80-43E0-9474-E2CAF30CD00A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1376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AFEF0-0AD3-44F5-B73A-A8388EBC9183}" type="datetime1">
              <a:rPr lang="sv-SE" smtClean="0"/>
              <a:t>2016-08-10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24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530FF-DF80-43E0-9474-E2CAF30CD00A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446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AAA5-BEB1-4163-A914-181DCDBD7136}" type="datetime1">
              <a:rPr lang="sv-SE" smtClean="0"/>
              <a:t>2016-08-10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24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530FF-DF80-43E0-9474-E2CAF30CD00A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53583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B2FF-25FE-471D-8F53-CB14C36F177C}" type="datetime1">
              <a:rPr lang="sv-SE" smtClean="0"/>
              <a:t>2016-08-10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24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530FF-DF80-43E0-9474-E2CAF30CD00A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547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E63A-CB12-4FA6-92A7-7171AC7143B3}" type="datetime1">
              <a:rPr lang="sv-SE" smtClean="0"/>
              <a:t>2016-08-10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24</a:t>
            </a:r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530FF-DF80-43E0-9474-E2CAF30CD00A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7455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9AE7-7E68-429F-8090-287E511DF49C}" type="datetime1">
              <a:rPr lang="sv-SE" smtClean="0"/>
              <a:t>2016-08-10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24</a:t>
            </a:r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530FF-DF80-43E0-9474-E2CAF30CD00A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10721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B8993-85A3-4826-BC3A-9725DE811738}" type="datetime1">
              <a:rPr lang="sv-SE" smtClean="0"/>
              <a:t>2016-08-10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24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530FF-DF80-43E0-9474-E2CAF30CD00A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45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558B9-EC35-416A-85A4-1F93455C5980}" type="datetime1">
              <a:rPr lang="sv-SE" smtClean="0"/>
              <a:t>2016-08-10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24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530FF-DF80-43E0-9474-E2CAF30CD00A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1609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234D1-70DE-4F6C-BC51-AE5E9D162FBC}" type="datetime1">
              <a:rPr lang="sv-SE" smtClean="0"/>
              <a:t>2016-08-10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24</a:t>
            </a:r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530FF-DF80-43E0-9474-E2CAF30CD00A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94114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BAA0-7901-4592-BA7B-95BEEBA3741E}" type="datetime1">
              <a:rPr lang="sv-SE" smtClean="0"/>
              <a:t>2016-08-10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24</a:t>
            </a:r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530FF-DF80-43E0-9474-E2CAF30CD00A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0401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B5339-0EE0-4660-9D2D-4DC46454EF0C}" type="datetime1">
              <a:rPr lang="sv-SE" smtClean="0"/>
              <a:t>2016-08-10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24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530FF-DF80-43E0-9474-E2CAF30CD00A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5260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24</a:t>
            </a:r>
            <a:endParaRPr lang="sv-SE"/>
          </a:p>
        </p:txBody>
      </p:sp>
      <p:sp>
        <p:nvSpPr>
          <p:cNvPr id="5" name="TextBox 4"/>
          <p:cNvSpPr txBox="1"/>
          <p:nvPr/>
        </p:nvSpPr>
        <p:spPr>
          <a:xfrm>
            <a:off x="260648" y="7731060"/>
            <a:ext cx="38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v-SE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endParaRPr lang="sv-S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5614" y="369441"/>
            <a:ext cx="6000888" cy="1475835"/>
            <a:chOff x="385614" y="369441"/>
            <a:chExt cx="6000888" cy="1475835"/>
          </a:xfrm>
        </p:grpSpPr>
        <p:pic>
          <p:nvPicPr>
            <p:cNvPr id="8" name="Picture 6" descr="C:\Users\Heike\Desktop\Heike_23.01.2015\Göteborg\Projects\GLP1_Estrogen\Study II\Magdeburg\Übersicht_GE-PBS_PBS-GE_PmapGEvsPBS_cingulate_area_bregma-1.2mm_reduziert_Größe_geändert.t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664" y="395536"/>
              <a:ext cx="5981838" cy="1449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85614" y="369441"/>
              <a:ext cx="4763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sv-SE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85614" y="2098603"/>
            <a:ext cx="6000888" cy="1470948"/>
            <a:chOff x="385614" y="2102520"/>
            <a:chExt cx="6000888" cy="1470948"/>
          </a:xfrm>
        </p:grpSpPr>
        <p:pic>
          <p:nvPicPr>
            <p:cNvPr id="10" name="Picture 5" descr="C:\Users\Heike\Desktop\Heike_23.01.2015\Göteborg\Projects\GLP1_Estrogen\Study II\Magdeburg\Übersicht_GE-PBS_PBS-GE_PmapGEvsPBS_left_primary_sensory_cortex_bregma-0.6mm_reduziert_Größe_geändert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664" y="2123728"/>
              <a:ext cx="5981838" cy="1449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85614" y="2102520"/>
              <a:ext cx="4763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sv-SE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85614" y="3822878"/>
            <a:ext cx="6000888" cy="1471463"/>
            <a:chOff x="385614" y="3820617"/>
            <a:chExt cx="6000888" cy="1471463"/>
          </a:xfrm>
        </p:grpSpPr>
        <p:pic>
          <p:nvPicPr>
            <p:cNvPr id="13" name="Picture 2" descr="C:\Users\Heike\Desktop\Heike_23.01.2015\Göteborg\Projects\GLP1_Estrogen\Study II\Magdeburg\G-PBS_PBS-G_PmapGvsPBS_leftectorhinal_entorhinalcortex_left_primary_somato_sensory_cortex_right_amygdala_right_cigulate_area_bregma-0.8mm_reduziert_Größe_geändert.t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664" y="3842340"/>
              <a:ext cx="5981838" cy="1449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385614" y="3820617"/>
              <a:ext cx="4763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sv-SE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85614" y="5547667"/>
            <a:ext cx="5995714" cy="1472605"/>
            <a:chOff x="385614" y="5547667"/>
            <a:chExt cx="5995714" cy="1472605"/>
          </a:xfrm>
        </p:grpSpPr>
        <p:pic>
          <p:nvPicPr>
            <p:cNvPr id="15" name="Picture 3" descr="C:\Users\Heike\Desktop\Heike_23.01.2015\Göteborg\Projects\GLP1_Estrogen\Study II\Magdeburg\Übersicht_G-PBS_PBS-G_PmapGvsPBS_leftectorhinal_entorhinalcortex_left_superior_colliculus_bregma-3.4mm_reduziert_Größe_geändert.t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490" y="5570532"/>
              <a:ext cx="5981838" cy="1449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385614" y="5547667"/>
              <a:ext cx="4763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sv-SE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276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Bildschirmpräsentation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>University of Gothenburg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Heike Vogel</dc:creator>
  <cp:lastModifiedBy>katrin.rauner</cp:lastModifiedBy>
  <cp:revision>369</cp:revision>
  <cp:lastPrinted>2015-04-29T07:43:58Z</cp:lastPrinted>
  <dcterms:created xsi:type="dcterms:W3CDTF">2014-06-18T13:50:07Z</dcterms:created>
  <dcterms:modified xsi:type="dcterms:W3CDTF">2016-08-10T08:30:28Z</dcterms:modified>
</cp:coreProperties>
</file>