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" ContentType="image/tif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4"/>
  </p:notesMasterIdLst>
  <p:handoutMasterIdLst>
    <p:handoutMasterId r:id="rId5"/>
  </p:handoutMasterIdLst>
  <p:sldIdLst>
    <p:sldId id="393" r:id="rId2"/>
    <p:sldId id="395" r:id="rId3"/>
  </p:sldIdLst>
  <p:sldSz cx="6858000" cy="9906000" type="A4"/>
  <p:notesSz cx="6669088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Helle Formatvorlage 3 - Akz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34" autoAdjust="0"/>
    <p:restoredTop sz="96720" autoAdjust="0"/>
  </p:normalViewPr>
  <p:slideViewPr>
    <p:cSldViewPr snapToGrid="0">
      <p:cViewPr>
        <p:scale>
          <a:sx n="400" d="100"/>
          <a:sy n="400" d="100"/>
        </p:scale>
        <p:origin x="-3576" y="-168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>
      <p:cViewPr varScale="1">
        <p:scale>
          <a:sx n="95" d="100"/>
          <a:sy n="95" d="100"/>
        </p:scale>
        <p:origin x="372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4C830327-C1D7-6401-B768-7A2A39B6669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1C727BF-CD9B-5BE2-3114-6753518D2C6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37694F-221B-2C42-B394-850E487AB005}" type="datetimeFigureOut">
              <a:rPr lang="de-DE" smtClean="0"/>
              <a:t>12.02.26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39BD795-7237-65DE-6F7B-3A059958004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47204EF-B9FE-5049-97D1-F3970A7EEBB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777607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2F8C7B-4485-6242-BED3-A877F05E6C4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2582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A4E79F-E570-2E49-9827-220361231673}" type="datetimeFigureOut">
              <a:rPr lang="de-DE" smtClean="0"/>
              <a:t>12.02.26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176463" y="1241425"/>
            <a:ext cx="2316162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66909" y="4777194"/>
            <a:ext cx="533527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777607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DFB17D-7AFD-7041-AE95-9EAFF13A47B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636862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17149-B028-C348-B079-69357AB8111B}" type="datetimeFigureOut">
              <a:rPr lang="de-DE" smtClean="0"/>
              <a:t>12.02.26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C2E77-69AB-5148-BDF3-F73DD0951DD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3887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17149-B028-C348-B079-69357AB8111B}" type="datetimeFigureOut">
              <a:rPr lang="de-DE" smtClean="0"/>
              <a:t>12.02.26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C2E77-69AB-5148-BDF3-F73DD0951DD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6593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17149-B028-C348-B079-69357AB8111B}" type="datetimeFigureOut">
              <a:rPr lang="de-DE" smtClean="0"/>
              <a:t>12.02.26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C2E77-69AB-5148-BDF3-F73DD0951DD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92153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17149-B028-C348-B079-69357AB8111B}" type="datetimeFigureOut">
              <a:rPr lang="de-DE" smtClean="0"/>
              <a:t>12.02.26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C2E77-69AB-5148-BDF3-F73DD0951DD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8604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17149-B028-C348-B079-69357AB8111B}" type="datetimeFigureOut">
              <a:rPr lang="de-DE" smtClean="0"/>
              <a:t>12.02.26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C2E77-69AB-5148-BDF3-F73DD0951DD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5580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17149-B028-C348-B079-69357AB8111B}" type="datetimeFigureOut">
              <a:rPr lang="de-DE" smtClean="0"/>
              <a:t>12.02.26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C2E77-69AB-5148-BDF3-F73DD0951DD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022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17149-B028-C348-B079-69357AB8111B}" type="datetimeFigureOut">
              <a:rPr lang="de-DE" smtClean="0"/>
              <a:t>12.02.26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C2E77-69AB-5148-BDF3-F73DD0951DD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6885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17149-B028-C348-B079-69357AB8111B}" type="datetimeFigureOut">
              <a:rPr lang="de-DE" smtClean="0"/>
              <a:t>12.02.26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C2E77-69AB-5148-BDF3-F73DD0951DD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01284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17149-B028-C348-B079-69357AB8111B}" type="datetimeFigureOut">
              <a:rPr lang="de-DE" smtClean="0"/>
              <a:t>12.02.26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C2E77-69AB-5148-BDF3-F73DD0951DD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5531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2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17149-B028-C348-B079-69357AB8111B}" type="datetimeFigureOut">
              <a:rPr lang="de-DE" smtClean="0"/>
              <a:t>12.02.26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C2E77-69AB-5148-BDF3-F73DD0951DD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8746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2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17149-B028-C348-B079-69357AB8111B}" type="datetimeFigureOut">
              <a:rPr lang="de-DE" smtClean="0"/>
              <a:t>12.02.26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C2E77-69AB-5148-BDF3-F73DD0951DD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8050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7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B117149-B028-C348-B079-69357AB8111B}" type="datetimeFigureOut">
              <a:rPr lang="de-DE" smtClean="0"/>
              <a:t>12.02.26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34C2E77-69AB-5148-BDF3-F73DD0951DD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6517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tiff"/><Relationship Id="rId18" Type="http://schemas.openxmlformats.org/officeDocument/2006/relationships/image" Target="../media/image17.tiff"/><Relationship Id="rId26" Type="http://schemas.openxmlformats.org/officeDocument/2006/relationships/image" Target="../media/image25.tiff"/><Relationship Id="rId39" Type="http://schemas.openxmlformats.org/officeDocument/2006/relationships/image" Target="../media/image38.tiff"/><Relationship Id="rId21" Type="http://schemas.openxmlformats.org/officeDocument/2006/relationships/image" Target="../media/image20.tiff"/><Relationship Id="rId34" Type="http://schemas.openxmlformats.org/officeDocument/2006/relationships/image" Target="../media/image33.tiff"/><Relationship Id="rId42" Type="http://schemas.openxmlformats.org/officeDocument/2006/relationships/image" Target="../media/image41.tiff"/><Relationship Id="rId47" Type="http://schemas.openxmlformats.org/officeDocument/2006/relationships/image" Target="../media/image46.tiff"/><Relationship Id="rId50" Type="http://schemas.openxmlformats.org/officeDocument/2006/relationships/image" Target="../media/image49.tiff"/><Relationship Id="rId55" Type="http://schemas.openxmlformats.org/officeDocument/2006/relationships/image" Target="../media/image54.tiff"/><Relationship Id="rId63" Type="http://schemas.openxmlformats.org/officeDocument/2006/relationships/image" Target="../media/image6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6" Type="http://schemas.openxmlformats.org/officeDocument/2006/relationships/image" Target="../media/image15.tiff"/><Relationship Id="rId29" Type="http://schemas.openxmlformats.org/officeDocument/2006/relationships/image" Target="../media/image28.tiff"/><Relationship Id="rId11" Type="http://schemas.openxmlformats.org/officeDocument/2006/relationships/image" Target="../media/image10.tiff"/><Relationship Id="rId24" Type="http://schemas.openxmlformats.org/officeDocument/2006/relationships/image" Target="../media/image23.tiff"/><Relationship Id="rId32" Type="http://schemas.openxmlformats.org/officeDocument/2006/relationships/image" Target="../media/image31.tiff"/><Relationship Id="rId37" Type="http://schemas.openxmlformats.org/officeDocument/2006/relationships/image" Target="../media/image36.tiff"/><Relationship Id="rId40" Type="http://schemas.openxmlformats.org/officeDocument/2006/relationships/image" Target="../media/image39.tiff"/><Relationship Id="rId45" Type="http://schemas.openxmlformats.org/officeDocument/2006/relationships/image" Target="../media/image44.tiff"/><Relationship Id="rId53" Type="http://schemas.openxmlformats.org/officeDocument/2006/relationships/image" Target="../media/image52.tiff"/><Relationship Id="rId58" Type="http://schemas.openxmlformats.org/officeDocument/2006/relationships/image" Target="../media/image57.tiff"/><Relationship Id="rId5" Type="http://schemas.openxmlformats.org/officeDocument/2006/relationships/image" Target="../media/image4.tif"/><Relationship Id="rId61" Type="http://schemas.openxmlformats.org/officeDocument/2006/relationships/image" Target="../media/image60.emf"/><Relationship Id="rId19" Type="http://schemas.openxmlformats.org/officeDocument/2006/relationships/image" Target="../media/image18.tiff"/><Relationship Id="rId14" Type="http://schemas.openxmlformats.org/officeDocument/2006/relationships/image" Target="../media/image13.tiff"/><Relationship Id="rId22" Type="http://schemas.openxmlformats.org/officeDocument/2006/relationships/image" Target="../media/image21.tiff"/><Relationship Id="rId27" Type="http://schemas.openxmlformats.org/officeDocument/2006/relationships/image" Target="../media/image26.tiff"/><Relationship Id="rId30" Type="http://schemas.openxmlformats.org/officeDocument/2006/relationships/image" Target="../media/image29.tiff"/><Relationship Id="rId35" Type="http://schemas.openxmlformats.org/officeDocument/2006/relationships/image" Target="../media/image34.tiff"/><Relationship Id="rId43" Type="http://schemas.openxmlformats.org/officeDocument/2006/relationships/image" Target="../media/image42.tiff"/><Relationship Id="rId48" Type="http://schemas.openxmlformats.org/officeDocument/2006/relationships/image" Target="../media/image47.tiff"/><Relationship Id="rId56" Type="http://schemas.openxmlformats.org/officeDocument/2006/relationships/image" Target="../media/image55.tiff"/><Relationship Id="rId8" Type="http://schemas.openxmlformats.org/officeDocument/2006/relationships/image" Target="../media/image7.png"/><Relationship Id="rId51" Type="http://schemas.openxmlformats.org/officeDocument/2006/relationships/image" Target="../media/image50.tiff"/><Relationship Id="rId3" Type="http://schemas.openxmlformats.org/officeDocument/2006/relationships/image" Target="../media/image2.png"/><Relationship Id="rId12" Type="http://schemas.openxmlformats.org/officeDocument/2006/relationships/image" Target="../media/image11.tiff"/><Relationship Id="rId17" Type="http://schemas.openxmlformats.org/officeDocument/2006/relationships/image" Target="../media/image16.tiff"/><Relationship Id="rId25" Type="http://schemas.openxmlformats.org/officeDocument/2006/relationships/image" Target="../media/image24.tiff"/><Relationship Id="rId33" Type="http://schemas.openxmlformats.org/officeDocument/2006/relationships/image" Target="../media/image32.tiff"/><Relationship Id="rId38" Type="http://schemas.openxmlformats.org/officeDocument/2006/relationships/image" Target="../media/image37.tiff"/><Relationship Id="rId46" Type="http://schemas.openxmlformats.org/officeDocument/2006/relationships/image" Target="../media/image45.tiff"/><Relationship Id="rId59" Type="http://schemas.openxmlformats.org/officeDocument/2006/relationships/image" Target="../media/image58.png"/><Relationship Id="rId20" Type="http://schemas.openxmlformats.org/officeDocument/2006/relationships/image" Target="../media/image19.tiff"/><Relationship Id="rId41" Type="http://schemas.openxmlformats.org/officeDocument/2006/relationships/image" Target="../media/image40.tiff"/><Relationship Id="rId54" Type="http://schemas.openxmlformats.org/officeDocument/2006/relationships/image" Target="../media/image53.tiff"/><Relationship Id="rId6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tif"/><Relationship Id="rId15" Type="http://schemas.openxmlformats.org/officeDocument/2006/relationships/image" Target="../media/image14.tiff"/><Relationship Id="rId23" Type="http://schemas.openxmlformats.org/officeDocument/2006/relationships/image" Target="../media/image22.tiff"/><Relationship Id="rId28" Type="http://schemas.openxmlformats.org/officeDocument/2006/relationships/image" Target="../media/image27.tiff"/><Relationship Id="rId36" Type="http://schemas.openxmlformats.org/officeDocument/2006/relationships/image" Target="../media/image35.tiff"/><Relationship Id="rId49" Type="http://schemas.openxmlformats.org/officeDocument/2006/relationships/image" Target="../media/image48.tiff"/><Relationship Id="rId57" Type="http://schemas.openxmlformats.org/officeDocument/2006/relationships/image" Target="../media/image56.tiff"/><Relationship Id="rId10" Type="http://schemas.openxmlformats.org/officeDocument/2006/relationships/image" Target="../media/image9.tiff"/><Relationship Id="rId31" Type="http://schemas.openxmlformats.org/officeDocument/2006/relationships/image" Target="../media/image30.tiff"/><Relationship Id="rId44" Type="http://schemas.openxmlformats.org/officeDocument/2006/relationships/image" Target="../media/image43.tiff"/><Relationship Id="rId52" Type="http://schemas.openxmlformats.org/officeDocument/2006/relationships/image" Target="../media/image51.tiff"/><Relationship Id="rId60" Type="http://schemas.openxmlformats.org/officeDocument/2006/relationships/image" Target="../media/image5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openxmlformats.org/officeDocument/2006/relationships/image" Target="../media/image74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12" Type="http://schemas.openxmlformats.org/officeDocument/2006/relationships/image" Target="../media/image73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11" Type="http://schemas.openxmlformats.org/officeDocument/2006/relationships/image" Target="../media/image72.png"/><Relationship Id="rId5" Type="http://schemas.openxmlformats.org/officeDocument/2006/relationships/image" Target="../media/image66.png"/><Relationship Id="rId10" Type="http://schemas.openxmlformats.org/officeDocument/2006/relationships/image" Target="../media/image71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Relationship Id="rId14" Type="http://schemas.openxmlformats.org/officeDocument/2006/relationships/image" Target="../media/image7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018" r="50923" b="26699"/>
          <a:stretch/>
        </p:blipFill>
        <p:spPr bwMode="auto">
          <a:xfrm>
            <a:off x="621053" y="3991391"/>
            <a:ext cx="1762082" cy="5600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rafik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60" b="67365"/>
          <a:stretch/>
        </p:blipFill>
        <p:spPr bwMode="auto">
          <a:xfrm>
            <a:off x="624259" y="2622115"/>
            <a:ext cx="1742242" cy="6711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139" r="50923" b="401"/>
          <a:stretch/>
        </p:blipFill>
        <p:spPr bwMode="auto">
          <a:xfrm>
            <a:off x="623911" y="3371957"/>
            <a:ext cx="1762082" cy="543217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11910DBE-78A7-70AF-B280-555E95F3E66B}"/>
              </a:ext>
            </a:extLst>
          </p:cNvPr>
          <p:cNvSpPr txBox="1"/>
          <p:nvPr/>
        </p:nvSpPr>
        <p:spPr>
          <a:xfrm>
            <a:off x="-43038" y="65350"/>
            <a:ext cx="314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A</a:t>
            </a:r>
            <a:endParaRPr kumimoji="0" lang="de-DE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FCC042DF-83B9-0B4E-2FBE-FA44259503B0}"/>
              </a:ext>
            </a:extLst>
          </p:cNvPr>
          <p:cNvSpPr txBox="1"/>
          <p:nvPr/>
        </p:nvSpPr>
        <p:spPr>
          <a:xfrm>
            <a:off x="2914817" y="65350"/>
            <a:ext cx="314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B</a:t>
            </a:r>
            <a:endParaRPr kumimoji="0" lang="de-DE" sz="1400" b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9" name="Grafik 18" descr="Ein Bild, das Text, Screenshot, Reihe, Schrift enthält.&#10;&#10;Automatisch generierte Beschreibu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10" b="28461"/>
          <a:stretch/>
        </p:blipFill>
        <p:spPr bwMode="auto">
          <a:xfrm>
            <a:off x="3210758" y="552734"/>
            <a:ext cx="3493790" cy="5196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rafik 15" descr="Ein Bild, das Wirbellose, Insekt enthält.&#10;&#10;Automatisch generierte Beschreibung">
            <a:extLst>
              <a:ext uri="{FF2B5EF4-FFF2-40B4-BE49-F238E27FC236}">
                <a16:creationId xmlns:a16="http://schemas.microsoft.com/office/drawing/2014/main" id="{7DA17D56-377E-4C0E-BC64-77B3C8DFFC2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5" t="2092" r="1850" b="2323"/>
          <a:stretch>
            <a:fillRect/>
          </a:stretch>
        </p:blipFill>
        <p:spPr>
          <a:xfrm>
            <a:off x="137906" y="329030"/>
            <a:ext cx="2695263" cy="1986067"/>
          </a:xfrm>
          <a:prstGeom prst="rect">
            <a:avLst/>
          </a:prstGeom>
        </p:spPr>
      </p:pic>
      <p:sp>
        <p:nvSpPr>
          <p:cNvPr id="2" name="Rechteck 1"/>
          <p:cNvSpPr/>
          <p:nvPr/>
        </p:nvSpPr>
        <p:spPr>
          <a:xfrm>
            <a:off x="137906" y="326505"/>
            <a:ext cx="133566" cy="133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Rechteck 19"/>
          <p:cNvSpPr/>
          <p:nvPr/>
        </p:nvSpPr>
        <p:spPr>
          <a:xfrm>
            <a:off x="1545829" y="306595"/>
            <a:ext cx="133566" cy="133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/>
          <p:cNvSpPr/>
          <p:nvPr/>
        </p:nvSpPr>
        <p:spPr>
          <a:xfrm>
            <a:off x="1545829" y="1382871"/>
            <a:ext cx="133566" cy="133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FCC042DF-83B9-0B4E-2FBE-FA44259503B0}"/>
              </a:ext>
            </a:extLst>
          </p:cNvPr>
          <p:cNvSpPr txBox="1"/>
          <p:nvPr/>
        </p:nvSpPr>
        <p:spPr>
          <a:xfrm>
            <a:off x="2914817" y="1170402"/>
            <a:ext cx="314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dirty="0">
                <a:solidFill>
                  <a:prstClr val="black"/>
                </a:solidFill>
                <a:latin typeface="Arial" charset="0"/>
                <a:ea typeface="Arial" charset="0"/>
                <a:cs typeface="Arial" charset="0"/>
              </a:rPr>
              <a:t>C</a:t>
            </a:r>
            <a:endParaRPr kumimoji="0" lang="de-DE" sz="1400" b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FCC042DF-83B9-0B4E-2FBE-FA44259503B0}"/>
              </a:ext>
            </a:extLst>
          </p:cNvPr>
          <p:cNvSpPr txBox="1"/>
          <p:nvPr/>
        </p:nvSpPr>
        <p:spPr>
          <a:xfrm>
            <a:off x="-4063" y="2342815"/>
            <a:ext cx="314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dirty="0">
                <a:solidFill>
                  <a:prstClr val="black"/>
                </a:solidFill>
                <a:latin typeface="Arial" charset="0"/>
                <a:ea typeface="Arial" charset="0"/>
                <a:cs typeface="Arial" charset="0"/>
              </a:rPr>
              <a:t>D</a:t>
            </a:r>
            <a:endParaRPr kumimoji="0" lang="de-DE" sz="1400" b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Gleichschenkliges Dreieck 2"/>
          <p:cNvSpPr/>
          <p:nvPr/>
        </p:nvSpPr>
        <p:spPr>
          <a:xfrm flipV="1">
            <a:off x="1258764" y="3696280"/>
            <a:ext cx="45720" cy="45719"/>
          </a:xfrm>
          <a:prstGeom prst="triangl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Gleichschenkliges Dreieck 30"/>
          <p:cNvSpPr/>
          <p:nvPr/>
        </p:nvSpPr>
        <p:spPr>
          <a:xfrm flipV="1">
            <a:off x="1262028" y="4327001"/>
            <a:ext cx="45720" cy="45719"/>
          </a:xfrm>
          <a:prstGeom prst="triangl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60"/>
          <a:stretch/>
        </p:blipFill>
        <p:spPr>
          <a:xfrm>
            <a:off x="3172592" y="2490427"/>
            <a:ext cx="2723914" cy="1218508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3403610" y="2471975"/>
            <a:ext cx="211056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PRKD1 G592R </a:t>
            </a:r>
            <a:r>
              <a:rPr lang="de-DE" sz="800" dirty="0" err="1">
                <a:latin typeface="Arial" panose="020B0604020202020204" pitchFamily="34" charset="0"/>
                <a:cs typeface="Arial" panose="020B0604020202020204" pitchFamily="34" charset="0"/>
              </a:rPr>
              <a:t>het</a:t>
            </a: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24"/>
          <a:stretch/>
        </p:blipFill>
        <p:spPr>
          <a:xfrm>
            <a:off x="3188786" y="3703092"/>
            <a:ext cx="2724856" cy="1229272"/>
          </a:xfrm>
          <a:prstGeom prst="rect">
            <a:avLst/>
          </a:prstGeom>
        </p:spPr>
      </p:pic>
      <p:sp>
        <p:nvSpPr>
          <p:cNvPr id="32" name="Textfeld 31"/>
          <p:cNvSpPr txBox="1"/>
          <p:nvPr/>
        </p:nvSpPr>
        <p:spPr>
          <a:xfrm>
            <a:off x="3403610" y="3695843"/>
            <a:ext cx="18303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PRKD1 G592R </a:t>
            </a:r>
            <a:r>
              <a:rPr lang="de-DE" sz="800" dirty="0" err="1">
                <a:latin typeface="Arial" panose="020B0604020202020204" pitchFamily="34" charset="0"/>
                <a:cs typeface="Arial" panose="020B0604020202020204" pitchFamily="34" charset="0"/>
              </a:rPr>
              <a:t>hom</a:t>
            </a: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FCC042DF-83B9-0B4E-2FBE-FA44259503B0}"/>
              </a:ext>
            </a:extLst>
          </p:cNvPr>
          <p:cNvSpPr txBox="1"/>
          <p:nvPr/>
        </p:nvSpPr>
        <p:spPr>
          <a:xfrm>
            <a:off x="2914817" y="2342815"/>
            <a:ext cx="3048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noProof="0" dirty="0">
                <a:solidFill>
                  <a:prstClr val="black"/>
                </a:solidFill>
                <a:latin typeface="Arial" charset="0"/>
                <a:ea typeface="Arial" charset="0"/>
                <a:cs typeface="Arial" charset="0"/>
              </a:rPr>
              <a:t>E</a:t>
            </a:r>
            <a:endParaRPr kumimoji="0" lang="de-DE" sz="1400" b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6" name="Textfeld 55"/>
          <p:cNvSpPr txBox="1"/>
          <p:nvPr/>
        </p:nvSpPr>
        <p:spPr>
          <a:xfrm rot="18900000">
            <a:off x="5368822" y="1269386"/>
            <a:ext cx="36238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00" dirty="0" err="1">
                <a:latin typeface="Arial" panose="020B0604020202020204" pitchFamily="34" charset="0"/>
                <a:cs typeface="Arial" panose="020B0604020202020204" pitchFamily="34" charset="0"/>
              </a:rPr>
              <a:t>Hom</a:t>
            </a:r>
            <a:endParaRPr lang="en-GB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feld 57"/>
          <p:cNvSpPr txBox="1"/>
          <p:nvPr/>
        </p:nvSpPr>
        <p:spPr>
          <a:xfrm rot="18900000">
            <a:off x="5805485" y="1270134"/>
            <a:ext cx="36238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00" dirty="0" err="1">
                <a:latin typeface="Arial" panose="020B0604020202020204" pitchFamily="34" charset="0"/>
                <a:cs typeface="Arial" panose="020B0604020202020204" pitchFamily="34" charset="0"/>
              </a:rPr>
              <a:t>Hom</a:t>
            </a:r>
            <a:endParaRPr lang="en-GB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Gruppieren 17"/>
          <p:cNvGrpSpPr/>
          <p:nvPr/>
        </p:nvGrpSpPr>
        <p:grpSpPr>
          <a:xfrm>
            <a:off x="3512958" y="1265930"/>
            <a:ext cx="2569206" cy="895930"/>
            <a:chOff x="3392530" y="1292690"/>
            <a:chExt cx="2569206" cy="895930"/>
          </a:xfrm>
        </p:grpSpPr>
        <p:grpSp>
          <p:nvGrpSpPr>
            <p:cNvPr id="8" name="Gruppieren 7"/>
            <p:cNvGrpSpPr/>
            <p:nvPr/>
          </p:nvGrpSpPr>
          <p:grpSpPr>
            <a:xfrm>
              <a:off x="3392530" y="1485179"/>
              <a:ext cx="2569206" cy="703441"/>
              <a:chOff x="3392530" y="1485179"/>
              <a:chExt cx="2569206" cy="703441"/>
            </a:xfrm>
          </p:grpSpPr>
          <p:pic>
            <p:nvPicPr>
              <p:cNvPr id="14" name="Grafik 13" descr="Ein Bild, das Text, Screenshot, Design enthält.&#10;&#10;Automatisch generierte Beschreibung"/>
              <p:cNvPicPr>
                <a:picLocks noChangeAspect="1"/>
              </p:cNvPicPr>
              <p:nvPr/>
            </p:nvPicPr>
            <p:blipFill rotWithShape="1">
              <a:blip r:embed="rId7"/>
              <a:srcRect l="5043" t="1281" r="81346" b="77712"/>
              <a:stretch/>
            </p:blipFill>
            <p:spPr>
              <a:xfrm>
                <a:off x="3392530" y="1485179"/>
                <a:ext cx="446574" cy="703441"/>
              </a:xfrm>
              <a:prstGeom prst="rect">
                <a:avLst/>
              </a:prstGeom>
            </p:spPr>
          </p:pic>
          <p:pic>
            <p:nvPicPr>
              <p:cNvPr id="17" name="Grafik 16" descr="Ein Bild, das Text, Screenshot, Design enthält.&#10;&#10;Automatisch generierte Beschreibung"/>
              <p:cNvPicPr>
                <a:picLocks noChangeAspect="1"/>
              </p:cNvPicPr>
              <p:nvPr/>
            </p:nvPicPr>
            <p:blipFill rotWithShape="1">
              <a:blip r:embed="rId7"/>
              <a:srcRect l="84595" t="1302" r="3739" b="78157"/>
              <a:stretch/>
            </p:blipFill>
            <p:spPr>
              <a:xfrm flipH="1">
                <a:off x="4699687" y="1485179"/>
                <a:ext cx="405820" cy="694293"/>
              </a:xfrm>
              <a:prstGeom prst="rect">
                <a:avLst/>
              </a:prstGeom>
            </p:spPr>
          </p:pic>
          <p:pic>
            <p:nvPicPr>
              <p:cNvPr id="22" name="Grafik 21" descr="Ein Bild, das Text enthält.&#10;&#10;Automatisch generierte Beschreibung">
                <a:extLst>
                  <a:ext uri="{FF2B5EF4-FFF2-40B4-BE49-F238E27FC236}">
                    <a16:creationId xmlns:a16="http://schemas.microsoft.com/office/drawing/2014/main" id="{A1FBF31D-F769-8923-5C20-DF97BD0440A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321" r="46399"/>
              <a:stretch>
                <a:fillRect/>
              </a:stretch>
            </p:blipFill>
            <p:spPr>
              <a:xfrm>
                <a:off x="5137281" y="1485179"/>
                <a:ext cx="455574" cy="696652"/>
              </a:xfrm>
              <a:prstGeom prst="rect">
                <a:avLst/>
              </a:prstGeom>
            </p:spPr>
          </p:pic>
          <p:pic>
            <p:nvPicPr>
              <p:cNvPr id="23" name="Grafik 22" descr="Ein Bild, das Text, schwarz, Gerät, Quittung enthält.&#10;&#10;Automatisch generierte Beschreibung">
                <a:extLst>
                  <a:ext uri="{FF2B5EF4-FFF2-40B4-BE49-F238E27FC236}">
                    <a16:creationId xmlns:a16="http://schemas.microsoft.com/office/drawing/2014/main" id="{CCFF7FB3-B21E-3B21-36E2-C3A6A32ECE5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" t="1254" r="53111"/>
              <a:stretch/>
            </p:blipFill>
            <p:spPr>
              <a:xfrm>
                <a:off x="4275634" y="1485179"/>
                <a:ext cx="423578" cy="697075"/>
              </a:xfrm>
              <a:prstGeom prst="rect">
                <a:avLst/>
              </a:prstGeom>
            </p:spPr>
          </p:pic>
          <p:pic>
            <p:nvPicPr>
              <p:cNvPr id="27" name="Grafik 26" descr="Ein Bild, das Wand, weiß, schließen, Bild enthält.&#10;&#10;Automatisch generierte Beschreibung">
                <a:extLst>
                  <a:ext uri="{FF2B5EF4-FFF2-40B4-BE49-F238E27FC236}">
                    <a16:creationId xmlns:a16="http://schemas.microsoft.com/office/drawing/2014/main" id="{ABFC96E9-4576-3526-06A4-533EA635B85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0597"/>
              <a:stretch/>
            </p:blipFill>
            <p:spPr>
              <a:xfrm>
                <a:off x="5560721" y="1485179"/>
                <a:ext cx="401015" cy="696652"/>
              </a:xfrm>
              <a:prstGeom prst="rect">
                <a:avLst/>
              </a:prstGeom>
            </p:spPr>
          </p:pic>
          <p:pic>
            <p:nvPicPr>
              <p:cNvPr id="28" name="Grafik 27" descr="Ein Bild, das Text, Screenshot, Design enthält.&#10;&#10;Automatisch generierte Beschreibung"/>
              <p:cNvPicPr>
                <a:picLocks noChangeAspect="1"/>
              </p:cNvPicPr>
              <p:nvPr/>
            </p:nvPicPr>
            <p:blipFill rotWithShape="1">
              <a:blip r:embed="rId7"/>
              <a:srcRect l="20030" t="1281" r="67562" b="77712"/>
              <a:stretch/>
            </p:blipFill>
            <p:spPr>
              <a:xfrm>
                <a:off x="3834198" y="1485179"/>
                <a:ext cx="407075" cy="703441"/>
              </a:xfrm>
              <a:prstGeom prst="rect">
                <a:avLst/>
              </a:prstGeom>
            </p:spPr>
          </p:pic>
        </p:grpSp>
        <p:sp>
          <p:nvSpPr>
            <p:cNvPr id="15" name="Textfeld 14"/>
            <p:cNvSpPr txBox="1"/>
            <p:nvPr/>
          </p:nvSpPr>
          <p:spPr>
            <a:xfrm rot="18900000">
              <a:off x="3564715" y="1309784"/>
              <a:ext cx="31144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I.C.</a:t>
              </a:r>
              <a:endParaRPr lang="en-GB" sz="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 rot="18900000">
              <a:off x="3659130" y="1310530"/>
              <a:ext cx="31144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I.C.</a:t>
              </a:r>
              <a:endParaRPr lang="en-GB" sz="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Textfeld 53"/>
            <p:cNvSpPr txBox="1"/>
            <p:nvPr/>
          </p:nvSpPr>
          <p:spPr>
            <a:xfrm rot="18900000">
              <a:off x="4417405" y="1292690"/>
              <a:ext cx="31144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600" dirty="0" err="1">
                  <a:latin typeface="Arial" panose="020B0604020202020204" pitchFamily="34" charset="0"/>
                  <a:cs typeface="Arial" panose="020B0604020202020204" pitchFamily="34" charset="0"/>
                </a:rPr>
                <a:t>Het</a:t>
              </a:r>
              <a:endParaRPr lang="en-GB" sz="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Textfeld 54"/>
            <p:cNvSpPr txBox="1"/>
            <p:nvPr/>
          </p:nvSpPr>
          <p:spPr>
            <a:xfrm rot="18900000">
              <a:off x="4525200" y="1293436"/>
              <a:ext cx="31144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I.C.</a:t>
              </a:r>
              <a:endParaRPr lang="en-GB" sz="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Textfeld 56"/>
            <p:cNvSpPr txBox="1"/>
            <p:nvPr/>
          </p:nvSpPr>
          <p:spPr>
            <a:xfrm rot="18900000">
              <a:off x="5391278" y="1294190"/>
              <a:ext cx="31144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I.C.</a:t>
              </a:r>
              <a:endParaRPr lang="en-GB" sz="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 rot="18900000">
              <a:off x="5516919" y="1294938"/>
              <a:ext cx="31144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I.C.</a:t>
              </a:r>
              <a:endParaRPr lang="en-GB" sz="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Textfeld 59"/>
            <p:cNvSpPr txBox="1"/>
            <p:nvPr/>
          </p:nvSpPr>
          <p:spPr>
            <a:xfrm rot="18900000">
              <a:off x="4850806" y="1293442"/>
              <a:ext cx="31144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600" dirty="0" err="1">
                  <a:latin typeface="Arial" panose="020B0604020202020204" pitchFamily="34" charset="0"/>
                  <a:cs typeface="Arial" panose="020B0604020202020204" pitchFamily="34" charset="0"/>
                </a:rPr>
                <a:t>Het</a:t>
              </a:r>
              <a:endParaRPr lang="en-GB" sz="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Textfeld 60"/>
            <p:cNvSpPr txBox="1"/>
            <p:nvPr/>
          </p:nvSpPr>
          <p:spPr>
            <a:xfrm rot="18900000">
              <a:off x="4673131" y="1294188"/>
              <a:ext cx="31144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I.C.</a:t>
              </a:r>
              <a:endParaRPr lang="en-GB" sz="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Textfeld 61"/>
            <p:cNvSpPr txBox="1"/>
            <p:nvPr/>
          </p:nvSpPr>
          <p:spPr>
            <a:xfrm rot="18900000">
              <a:off x="3819697" y="1310528"/>
              <a:ext cx="31144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I.C.</a:t>
              </a:r>
              <a:endParaRPr lang="en-GB" sz="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Textfeld 62"/>
            <p:cNvSpPr txBox="1"/>
            <p:nvPr/>
          </p:nvSpPr>
          <p:spPr>
            <a:xfrm rot="18900000">
              <a:off x="3981015" y="1311274"/>
              <a:ext cx="31144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I.C.</a:t>
              </a:r>
              <a:endParaRPr lang="en-GB" sz="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0" name="Textfeld 69">
            <a:extLst>
              <a:ext uri="{FF2B5EF4-FFF2-40B4-BE49-F238E27FC236}">
                <a16:creationId xmlns:a16="http://schemas.microsoft.com/office/drawing/2014/main" id="{FCC042DF-83B9-0B4E-2FBE-FA44259503B0}"/>
              </a:ext>
            </a:extLst>
          </p:cNvPr>
          <p:cNvSpPr txBox="1"/>
          <p:nvPr/>
        </p:nvSpPr>
        <p:spPr>
          <a:xfrm>
            <a:off x="2189131" y="4804174"/>
            <a:ext cx="314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noProof="0" dirty="0">
                <a:solidFill>
                  <a:prstClr val="black"/>
                </a:solidFill>
                <a:latin typeface="Arial" charset="0"/>
                <a:ea typeface="Arial" charset="0"/>
                <a:cs typeface="Arial" charset="0"/>
              </a:rPr>
              <a:t>H</a:t>
            </a:r>
            <a:endParaRPr kumimoji="0" lang="de-DE" sz="1400" b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  <p:grpSp>
        <p:nvGrpSpPr>
          <p:cNvPr id="68" name="Gruppieren 67"/>
          <p:cNvGrpSpPr/>
          <p:nvPr/>
        </p:nvGrpSpPr>
        <p:grpSpPr>
          <a:xfrm>
            <a:off x="2409798" y="5092294"/>
            <a:ext cx="2201390" cy="2729942"/>
            <a:chOff x="241791" y="5357896"/>
            <a:chExt cx="2201390" cy="2729942"/>
          </a:xfrm>
        </p:grpSpPr>
        <p:grpSp>
          <p:nvGrpSpPr>
            <p:cNvPr id="75" name="Gruppieren 74"/>
            <p:cNvGrpSpPr/>
            <p:nvPr/>
          </p:nvGrpSpPr>
          <p:grpSpPr>
            <a:xfrm>
              <a:off x="301759" y="5524863"/>
              <a:ext cx="1017154" cy="762159"/>
              <a:chOff x="301760" y="5524863"/>
              <a:chExt cx="1017154" cy="762159"/>
            </a:xfrm>
          </p:grpSpPr>
          <p:pic>
            <p:nvPicPr>
              <p:cNvPr id="149" name="Grafik 148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1760" y="5524863"/>
                <a:ext cx="756000" cy="756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pic>
            <p:nvPicPr>
              <p:cNvPr id="150" name="Grafik 149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6914" y="5524863"/>
                <a:ext cx="252000" cy="252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pic>
            <p:nvPicPr>
              <p:cNvPr id="151" name="Grafik 150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6914" y="5779154"/>
                <a:ext cx="252000" cy="252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pic>
            <p:nvPicPr>
              <p:cNvPr id="152" name="Grafik 151"/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6914" y="6035022"/>
                <a:ext cx="252000" cy="252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</p:grpSp>
        <p:grpSp>
          <p:nvGrpSpPr>
            <p:cNvPr id="76" name="Gruppieren 75"/>
            <p:cNvGrpSpPr/>
            <p:nvPr/>
          </p:nvGrpSpPr>
          <p:grpSpPr>
            <a:xfrm>
              <a:off x="1378889" y="5524863"/>
              <a:ext cx="1015996" cy="762159"/>
              <a:chOff x="1378889" y="5524863"/>
              <a:chExt cx="1015996" cy="762159"/>
            </a:xfrm>
          </p:grpSpPr>
          <p:pic>
            <p:nvPicPr>
              <p:cNvPr id="145" name="Grafik 144"/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78889" y="5524863"/>
                <a:ext cx="756000" cy="756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pic>
            <p:nvPicPr>
              <p:cNvPr id="146" name="Grafik 145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42885" y="5524863"/>
                <a:ext cx="252000" cy="252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pic>
            <p:nvPicPr>
              <p:cNvPr id="147" name="Grafik 146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42883" y="5779154"/>
                <a:ext cx="252000" cy="252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pic>
            <p:nvPicPr>
              <p:cNvPr id="148" name="Grafik 147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42884" y="6035022"/>
                <a:ext cx="252000" cy="252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</p:grpSp>
        <p:sp>
          <p:nvSpPr>
            <p:cNvPr id="77" name="Textfeld 10">
              <a:extLst>
                <a:ext uri="{FF2B5EF4-FFF2-40B4-BE49-F238E27FC236}">
                  <a16:creationId xmlns:a16="http://schemas.microsoft.com/office/drawing/2014/main" id="{989DB7A1-8907-3983-58D4-427146146489}"/>
                </a:ext>
              </a:extLst>
            </p:cNvPr>
            <p:cNvSpPr txBox="1"/>
            <p:nvPr/>
          </p:nvSpPr>
          <p:spPr>
            <a:xfrm>
              <a:off x="241791" y="5359209"/>
              <a:ext cx="1176496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700" dirty="0" err="1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Brachyury</a:t>
              </a:r>
              <a:r>
                <a:rPr lang="de-DE" sz="700" dirty="0">
                  <a:solidFill>
                    <a:srgbClr val="92D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de-DE" sz="700" dirty="0" err="1">
                  <a:solidFill>
                    <a:srgbClr val="FF40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Actin</a:t>
              </a:r>
              <a:r>
                <a:rPr lang="de-DE" sz="700" dirty="0">
                  <a:solidFill>
                    <a:srgbClr val="FF40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de-DE" sz="7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Nuclei</a:t>
              </a:r>
              <a:endParaRPr lang="de-DE" sz="7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" name="Textfeld 10">
              <a:extLst>
                <a:ext uri="{FF2B5EF4-FFF2-40B4-BE49-F238E27FC236}">
                  <a16:creationId xmlns:a16="http://schemas.microsoft.com/office/drawing/2014/main" id="{FD456901-EBE9-17EA-34D5-EBD43DDBCA28}"/>
                </a:ext>
              </a:extLst>
            </p:cNvPr>
            <p:cNvSpPr txBox="1"/>
            <p:nvPr/>
          </p:nvSpPr>
          <p:spPr>
            <a:xfrm>
              <a:off x="1362413" y="5357896"/>
              <a:ext cx="1069535" cy="2013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700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NCAM-1, </a:t>
              </a:r>
              <a:r>
                <a:rPr lang="de-DE" sz="700" dirty="0" err="1">
                  <a:solidFill>
                    <a:srgbClr val="FF40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Actin</a:t>
              </a:r>
              <a:r>
                <a:rPr lang="de-DE" sz="700" dirty="0">
                  <a:solidFill>
                    <a:srgbClr val="FF40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de-DE" sz="7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Nuclei</a:t>
              </a:r>
              <a:endParaRPr lang="de-DE" sz="7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80" name="Gruppieren 79"/>
            <p:cNvGrpSpPr/>
            <p:nvPr/>
          </p:nvGrpSpPr>
          <p:grpSpPr>
            <a:xfrm>
              <a:off x="301759" y="6423278"/>
              <a:ext cx="1018159" cy="758089"/>
              <a:chOff x="301759" y="6460261"/>
              <a:chExt cx="1018159" cy="758089"/>
            </a:xfrm>
          </p:grpSpPr>
          <p:pic>
            <p:nvPicPr>
              <p:cNvPr id="141" name="Grafik 140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01759" y="6460261"/>
                <a:ext cx="755998" cy="756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pic>
            <p:nvPicPr>
              <p:cNvPr id="142" name="Grafik 141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7919" y="6460261"/>
                <a:ext cx="251999" cy="252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pic>
            <p:nvPicPr>
              <p:cNvPr id="143" name="Grafik 142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067918" y="6715146"/>
                <a:ext cx="252000" cy="252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pic>
            <p:nvPicPr>
              <p:cNvPr id="144" name="Grafik 143"/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7918" y="6966350"/>
                <a:ext cx="252000" cy="252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</p:grpSp>
        <p:sp>
          <p:nvSpPr>
            <p:cNvPr id="81" name="Textfeld 10">
              <a:extLst>
                <a:ext uri="{FF2B5EF4-FFF2-40B4-BE49-F238E27FC236}">
                  <a16:creationId xmlns:a16="http://schemas.microsoft.com/office/drawing/2014/main" id="{90736AEF-DAB7-9309-39FD-E0C4FFE5D75C}"/>
                </a:ext>
              </a:extLst>
            </p:cNvPr>
            <p:cNvSpPr txBox="1"/>
            <p:nvPr/>
          </p:nvSpPr>
          <p:spPr>
            <a:xfrm>
              <a:off x="241791" y="6274389"/>
              <a:ext cx="1097557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700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HNF 3b, </a:t>
              </a:r>
              <a:r>
                <a:rPr lang="de-DE" sz="700" dirty="0" err="1">
                  <a:solidFill>
                    <a:srgbClr val="FF40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Actin</a:t>
              </a:r>
              <a:r>
                <a:rPr lang="de-DE" sz="700" dirty="0">
                  <a:solidFill>
                    <a:srgbClr val="FF40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de-DE" sz="7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Nuclei</a:t>
              </a:r>
              <a:endParaRPr lang="de-DE" sz="7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" name="Textfeld 10">
              <a:extLst>
                <a:ext uri="{FF2B5EF4-FFF2-40B4-BE49-F238E27FC236}">
                  <a16:creationId xmlns:a16="http://schemas.microsoft.com/office/drawing/2014/main" id="{D8456D86-32D9-DDCE-10C4-57442836021F}"/>
                </a:ext>
              </a:extLst>
            </p:cNvPr>
            <p:cNvSpPr txBox="1"/>
            <p:nvPr/>
          </p:nvSpPr>
          <p:spPr>
            <a:xfrm>
              <a:off x="1373821" y="6274389"/>
              <a:ext cx="106936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700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Sox17,</a:t>
              </a:r>
              <a:r>
                <a:rPr lang="de-DE" sz="700" dirty="0">
                  <a:solidFill>
                    <a:srgbClr val="92D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DE" sz="700" dirty="0" err="1">
                  <a:solidFill>
                    <a:srgbClr val="FF40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Actin</a:t>
              </a:r>
              <a:r>
                <a:rPr lang="de-DE" sz="700" dirty="0">
                  <a:solidFill>
                    <a:srgbClr val="FF40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de-DE" sz="7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Nuclei</a:t>
              </a:r>
              <a:endParaRPr lang="de-DE" sz="7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83" name="Gruppieren 82"/>
            <p:cNvGrpSpPr/>
            <p:nvPr/>
          </p:nvGrpSpPr>
          <p:grpSpPr>
            <a:xfrm>
              <a:off x="1378889" y="6423478"/>
              <a:ext cx="1015996" cy="757889"/>
              <a:chOff x="1378889" y="6480334"/>
              <a:chExt cx="1015996" cy="757889"/>
            </a:xfrm>
          </p:grpSpPr>
          <p:pic>
            <p:nvPicPr>
              <p:cNvPr id="137" name="Grafik 136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78889" y="6480334"/>
                <a:ext cx="754879" cy="754876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pic>
            <p:nvPicPr>
              <p:cNvPr id="138" name="Grafik 137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42884" y="6480334"/>
                <a:ext cx="252001" cy="252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pic>
            <p:nvPicPr>
              <p:cNvPr id="139" name="Grafik 138"/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42884" y="6731101"/>
                <a:ext cx="252001" cy="252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pic>
            <p:nvPicPr>
              <p:cNvPr id="140" name="Grafik 139"/>
              <p:cNvPicPr>
                <a:picLocks noChangeAspect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42884" y="6986223"/>
                <a:ext cx="252001" cy="252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</p:grpSp>
        <p:sp>
          <p:nvSpPr>
            <p:cNvPr id="84" name="Textfeld 10">
              <a:extLst>
                <a:ext uri="{FF2B5EF4-FFF2-40B4-BE49-F238E27FC236}">
                  <a16:creationId xmlns:a16="http://schemas.microsoft.com/office/drawing/2014/main" id="{DD86E22A-41E1-9313-3316-744A991BD153}"/>
                </a:ext>
              </a:extLst>
            </p:cNvPr>
            <p:cNvSpPr txBox="1"/>
            <p:nvPr/>
          </p:nvSpPr>
          <p:spPr>
            <a:xfrm>
              <a:off x="303385" y="7184979"/>
              <a:ext cx="1002516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700" dirty="0" err="1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Nestin</a:t>
              </a:r>
              <a:r>
                <a:rPr lang="de-DE" sz="700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de-DE" sz="700" dirty="0" err="1">
                  <a:solidFill>
                    <a:srgbClr val="FF40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Actin</a:t>
              </a:r>
              <a:r>
                <a:rPr lang="de-DE" sz="700" dirty="0">
                  <a:solidFill>
                    <a:srgbClr val="FF40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de-DE" sz="7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Nuclei</a:t>
              </a:r>
              <a:endParaRPr lang="de-DE" sz="7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" name="Textfeld 10">
              <a:extLst>
                <a:ext uri="{FF2B5EF4-FFF2-40B4-BE49-F238E27FC236}">
                  <a16:creationId xmlns:a16="http://schemas.microsoft.com/office/drawing/2014/main" id="{0E8DE0D4-6CEB-63C1-5BCD-3EDDEC8B1B3D}"/>
                </a:ext>
              </a:extLst>
            </p:cNvPr>
            <p:cNvSpPr txBox="1"/>
            <p:nvPr/>
          </p:nvSpPr>
          <p:spPr>
            <a:xfrm>
              <a:off x="1415156" y="7184979"/>
              <a:ext cx="975197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700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Pax 6,</a:t>
              </a:r>
              <a:r>
                <a:rPr lang="de-DE" sz="700" dirty="0">
                  <a:solidFill>
                    <a:srgbClr val="92D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DE" sz="700" dirty="0" err="1">
                  <a:solidFill>
                    <a:srgbClr val="FF40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Actin</a:t>
              </a:r>
              <a:r>
                <a:rPr lang="de-DE" sz="700" dirty="0">
                  <a:solidFill>
                    <a:srgbClr val="FF40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de-DE" sz="7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Nuclei</a:t>
              </a:r>
              <a:endParaRPr lang="de-DE" sz="7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87" name="Gruppieren 86"/>
            <p:cNvGrpSpPr/>
            <p:nvPr/>
          </p:nvGrpSpPr>
          <p:grpSpPr>
            <a:xfrm>
              <a:off x="301759" y="7331837"/>
              <a:ext cx="1018158" cy="756001"/>
              <a:chOff x="301759" y="7431335"/>
              <a:chExt cx="1018158" cy="756001"/>
            </a:xfrm>
          </p:grpSpPr>
          <p:pic>
            <p:nvPicPr>
              <p:cNvPr id="133" name="Grafik 132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1759" y="7431336"/>
                <a:ext cx="755997" cy="756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pic>
            <p:nvPicPr>
              <p:cNvPr id="134" name="Grafik 133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7918" y="7431335"/>
                <a:ext cx="251999" cy="252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pic>
            <p:nvPicPr>
              <p:cNvPr id="135" name="Grafik 134"/>
              <p:cNvPicPr>
                <a:picLocks noChangeAspect="1"/>
              </p:cNvPicPr>
              <p:nvPr/>
            </p:nvPicPr>
            <p:blipFill>
              <a:blip r:embed="rId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7918" y="7686600"/>
                <a:ext cx="251999" cy="252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pic>
            <p:nvPicPr>
              <p:cNvPr id="136" name="Grafik 135"/>
              <p:cNvPicPr>
                <a:picLocks noChangeAspect="1"/>
              </p:cNvPicPr>
              <p:nvPr/>
            </p:nvPicPr>
            <p:blipFill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7918" y="7935336"/>
                <a:ext cx="251999" cy="252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</p:grpSp>
        <p:grpSp>
          <p:nvGrpSpPr>
            <p:cNvPr id="88" name="Gruppieren 87"/>
            <p:cNvGrpSpPr/>
            <p:nvPr/>
          </p:nvGrpSpPr>
          <p:grpSpPr>
            <a:xfrm>
              <a:off x="1378889" y="7331837"/>
              <a:ext cx="1015994" cy="756001"/>
              <a:chOff x="1378889" y="7431335"/>
              <a:chExt cx="1015994" cy="756001"/>
            </a:xfrm>
          </p:grpSpPr>
          <p:pic>
            <p:nvPicPr>
              <p:cNvPr id="129" name="Grafik 128"/>
              <p:cNvPicPr>
                <a:picLocks noChangeAspect="1"/>
              </p:cNvPicPr>
              <p:nvPr/>
            </p:nvPicPr>
            <p:blipFill>
              <a:blip r:embed="rId3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78889" y="7431336"/>
                <a:ext cx="755997" cy="756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pic>
            <p:nvPicPr>
              <p:cNvPr id="130" name="Grafik 129"/>
              <p:cNvPicPr>
                <a:picLocks noChangeAspect="1"/>
              </p:cNvPicPr>
              <p:nvPr/>
            </p:nvPicPr>
            <p:blipFill>
              <a:blip r:embed="rId3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42884" y="7431335"/>
                <a:ext cx="251999" cy="252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pic>
            <p:nvPicPr>
              <p:cNvPr id="131" name="Grafik 130"/>
              <p:cNvPicPr>
                <a:picLocks noChangeAspect="1"/>
              </p:cNvPicPr>
              <p:nvPr/>
            </p:nvPicPr>
            <p:blipFill>
              <a:blip r:embed="rId3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42884" y="7691337"/>
                <a:ext cx="251999" cy="252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pic>
            <p:nvPicPr>
              <p:cNvPr id="132" name="Grafik 131"/>
              <p:cNvPicPr>
                <a:picLocks noChangeAspect="1"/>
              </p:cNvPicPr>
              <p:nvPr/>
            </p:nvPicPr>
            <p:blipFill>
              <a:blip r:embed="rId3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42884" y="7935335"/>
                <a:ext cx="251999" cy="252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</p:grpSp>
      </p:grpSp>
      <p:grpSp>
        <p:nvGrpSpPr>
          <p:cNvPr id="71" name="Gruppieren 70"/>
          <p:cNvGrpSpPr/>
          <p:nvPr/>
        </p:nvGrpSpPr>
        <p:grpSpPr>
          <a:xfrm>
            <a:off x="4602995" y="5092294"/>
            <a:ext cx="2188209" cy="2729942"/>
            <a:chOff x="2409350" y="5212614"/>
            <a:chExt cx="2188209" cy="2729942"/>
          </a:xfrm>
        </p:grpSpPr>
        <p:sp>
          <p:nvSpPr>
            <p:cNvPr id="89" name="Textfeld 10">
              <a:extLst>
                <a:ext uri="{FF2B5EF4-FFF2-40B4-BE49-F238E27FC236}">
                  <a16:creationId xmlns:a16="http://schemas.microsoft.com/office/drawing/2014/main" id="{989DB7A1-8907-3983-58D4-427146146489}"/>
                </a:ext>
              </a:extLst>
            </p:cNvPr>
            <p:cNvSpPr txBox="1"/>
            <p:nvPr/>
          </p:nvSpPr>
          <p:spPr>
            <a:xfrm>
              <a:off x="2409350" y="5213927"/>
              <a:ext cx="1176496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700" dirty="0" err="1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Brachyury</a:t>
              </a:r>
              <a:r>
                <a:rPr lang="de-DE" sz="700" dirty="0">
                  <a:solidFill>
                    <a:srgbClr val="92D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de-DE" sz="700" dirty="0" err="1">
                  <a:solidFill>
                    <a:srgbClr val="FF40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Actin</a:t>
              </a:r>
              <a:r>
                <a:rPr lang="de-DE" sz="700" dirty="0">
                  <a:solidFill>
                    <a:srgbClr val="FF40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de-DE" sz="7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Nuclei</a:t>
              </a:r>
              <a:endParaRPr lang="de-DE" sz="7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" name="Textfeld 10">
              <a:extLst>
                <a:ext uri="{FF2B5EF4-FFF2-40B4-BE49-F238E27FC236}">
                  <a16:creationId xmlns:a16="http://schemas.microsoft.com/office/drawing/2014/main" id="{FD456901-EBE9-17EA-34D5-EBD43DDBCA28}"/>
                </a:ext>
              </a:extLst>
            </p:cNvPr>
            <p:cNvSpPr txBox="1"/>
            <p:nvPr/>
          </p:nvSpPr>
          <p:spPr>
            <a:xfrm>
              <a:off x="3528024" y="5212614"/>
              <a:ext cx="1069535" cy="2013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700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NCAM-1, </a:t>
              </a:r>
              <a:r>
                <a:rPr lang="de-DE" sz="700" dirty="0" err="1">
                  <a:solidFill>
                    <a:srgbClr val="FF40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Actin</a:t>
              </a:r>
              <a:r>
                <a:rPr lang="de-DE" sz="700" dirty="0">
                  <a:solidFill>
                    <a:srgbClr val="FF40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de-DE" sz="7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Nuclei</a:t>
              </a:r>
              <a:endParaRPr lang="de-DE" sz="7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91" name="Gruppieren 90"/>
            <p:cNvGrpSpPr/>
            <p:nvPr/>
          </p:nvGrpSpPr>
          <p:grpSpPr>
            <a:xfrm>
              <a:off x="2483326" y="5379581"/>
              <a:ext cx="1013831" cy="762159"/>
              <a:chOff x="2628608" y="5524863"/>
              <a:chExt cx="1013831" cy="762159"/>
            </a:xfrm>
          </p:grpSpPr>
          <p:pic>
            <p:nvPicPr>
              <p:cNvPr id="125" name="Grafik 124"/>
              <p:cNvPicPr>
                <a:picLocks noChangeAspect="1"/>
              </p:cNvPicPr>
              <p:nvPr/>
            </p:nvPicPr>
            <p:blipFill>
              <a:blip r:embed="rId3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28608" y="5524863"/>
                <a:ext cx="755998" cy="756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pic>
            <p:nvPicPr>
              <p:cNvPr id="126" name="Grafik 125"/>
              <p:cNvPicPr>
                <a:picLocks noChangeAspect="1"/>
              </p:cNvPicPr>
              <p:nvPr/>
            </p:nvPicPr>
            <p:blipFill>
              <a:blip r:embed="rId3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90440" y="5524863"/>
                <a:ext cx="251999" cy="252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pic>
            <p:nvPicPr>
              <p:cNvPr id="127" name="Grafik 126"/>
              <p:cNvPicPr>
                <a:picLocks noChangeAspect="1"/>
              </p:cNvPicPr>
              <p:nvPr/>
            </p:nvPicPr>
            <p:blipFill>
              <a:blip r:embed="rId3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90440" y="5779154"/>
                <a:ext cx="251999" cy="252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pic>
            <p:nvPicPr>
              <p:cNvPr id="128" name="Grafik 127"/>
              <p:cNvPicPr>
                <a:picLocks noChangeAspect="1"/>
              </p:cNvPicPr>
              <p:nvPr/>
            </p:nvPicPr>
            <p:blipFill>
              <a:blip r:embed="rId3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90440" y="6035022"/>
                <a:ext cx="251999" cy="252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</p:grpSp>
        <p:grpSp>
          <p:nvGrpSpPr>
            <p:cNvPr id="96" name="Gruppieren 95"/>
            <p:cNvGrpSpPr/>
            <p:nvPr/>
          </p:nvGrpSpPr>
          <p:grpSpPr>
            <a:xfrm>
              <a:off x="3543189" y="5379581"/>
              <a:ext cx="1015539" cy="762159"/>
              <a:chOff x="3714109" y="5524863"/>
              <a:chExt cx="1015539" cy="762159"/>
            </a:xfrm>
          </p:grpSpPr>
          <p:pic>
            <p:nvPicPr>
              <p:cNvPr id="121" name="Grafik 120"/>
              <p:cNvPicPr>
                <a:picLocks noChangeAspect="1"/>
              </p:cNvPicPr>
              <p:nvPr/>
            </p:nvPicPr>
            <p:blipFill>
              <a:blip r:embed="rId3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14109" y="5524863"/>
                <a:ext cx="756004" cy="756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pic>
            <p:nvPicPr>
              <p:cNvPr id="122" name="Grafik 121"/>
              <p:cNvPicPr>
                <a:picLocks noChangeAspect="1"/>
              </p:cNvPicPr>
              <p:nvPr/>
            </p:nvPicPr>
            <p:blipFill>
              <a:blip r:embed="rId4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77647" y="5524863"/>
                <a:ext cx="252001" cy="252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pic>
            <p:nvPicPr>
              <p:cNvPr id="123" name="Grafik 122"/>
              <p:cNvPicPr>
                <a:picLocks noChangeAspect="1"/>
              </p:cNvPicPr>
              <p:nvPr/>
            </p:nvPicPr>
            <p:blipFill>
              <a:blip r:embed="rId4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77647" y="5779154"/>
                <a:ext cx="252001" cy="252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pic>
            <p:nvPicPr>
              <p:cNvPr id="124" name="Grafik 123"/>
              <p:cNvPicPr>
                <a:picLocks noChangeAspect="1"/>
              </p:cNvPicPr>
              <p:nvPr/>
            </p:nvPicPr>
            <p:blipFill>
              <a:blip r:embed="rId4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77647" y="6035022"/>
                <a:ext cx="252001" cy="252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</p:grpSp>
        <p:grpSp>
          <p:nvGrpSpPr>
            <p:cNvPr id="97" name="Gruppieren 96"/>
            <p:cNvGrpSpPr/>
            <p:nvPr/>
          </p:nvGrpSpPr>
          <p:grpSpPr>
            <a:xfrm>
              <a:off x="2483326" y="6278196"/>
              <a:ext cx="1013831" cy="757889"/>
              <a:chOff x="2628608" y="6480334"/>
              <a:chExt cx="1013831" cy="757889"/>
            </a:xfrm>
          </p:grpSpPr>
          <p:pic>
            <p:nvPicPr>
              <p:cNvPr id="117" name="Grafik 116"/>
              <p:cNvPicPr>
                <a:picLocks noChangeAspect="1"/>
              </p:cNvPicPr>
              <p:nvPr/>
            </p:nvPicPr>
            <p:blipFill>
              <a:blip r:embed="rId4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28608" y="6480334"/>
                <a:ext cx="755997" cy="756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pic>
            <p:nvPicPr>
              <p:cNvPr id="118" name="Grafik 117"/>
              <p:cNvPicPr>
                <a:picLocks noChangeAspect="1"/>
              </p:cNvPicPr>
              <p:nvPr/>
            </p:nvPicPr>
            <p:blipFill>
              <a:blip r:embed="rId4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90440" y="6480334"/>
                <a:ext cx="251999" cy="252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pic>
            <p:nvPicPr>
              <p:cNvPr id="119" name="Grafik 118"/>
              <p:cNvPicPr>
                <a:picLocks noChangeAspect="1"/>
              </p:cNvPicPr>
              <p:nvPr/>
            </p:nvPicPr>
            <p:blipFill>
              <a:blip r:embed="rId4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90440" y="6731101"/>
                <a:ext cx="251999" cy="252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pic>
            <p:nvPicPr>
              <p:cNvPr id="120" name="Grafik 119"/>
              <p:cNvPicPr>
                <a:picLocks noChangeAspect="1"/>
              </p:cNvPicPr>
              <p:nvPr/>
            </p:nvPicPr>
            <p:blipFill>
              <a:blip r:embed="rId4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90440" y="6986223"/>
                <a:ext cx="251999" cy="252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</p:grpSp>
        <p:sp>
          <p:nvSpPr>
            <p:cNvPr id="98" name="Textfeld 10">
              <a:extLst>
                <a:ext uri="{FF2B5EF4-FFF2-40B4-BE49-F238E27FC236}">
                  <a16:creationId xmlns:a16="http://schemas.microsoft.com/office/drawing/2014/main" id="{90736AEF-DAB7-9309-39FD-E0C4FFE5D75C}"/>
                </a:ext>
              </a:extLst>
            </p:cNvPr>
            <p:cNvSpPr txBox="1"/>
            <p:nvPr/>
          </p:nvSpPr>
          <p:spPr>
            <a:xfrm>
              <a:off x="2437775" y="6129107"/>
              <a:ext cx="1097557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700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HNF 3b, </a:t>
              </a:r>
              <a:r>
                <a:rPr lang="de-DE" sz="700" dirty="0" err="1">
                  <a:solidFill>
                    <a:srgbClr val="FF40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Actin</a:t>
              </a:r>
              <a:r>
                <a:rPr lang="de-DE" sz="700" dirty="0">
                  <a:solidFill>
                    <a:srgbClr val="FF40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de-DE" sz="7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Nuclei</a:t>
              </a:r>
              <a:endParaRPr lang="de-DE" sz="7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" name="Textfeld 10">
              <a:extLst>
                <a:ext uri="{FF2B5EF4-FFF2-40B4-BE49-F238E27FC236}">
                  <a16:creationId xmlns:a16="http://schemas.microsoft.com/office/drawing/2014/main" id="{D8456D86-32D9-DDCE-10C4-57442836021F}"/>
                </a:ext>
              </a:extLst>
            </p:cNvPr>
            <p:cNvSpPr txBox="1"/>
            <p:nvPr/>
          </p:nvSpPr>
          <p:spPr>
            <a:xfrm>
              <a:off x="3496787" y="6129107"/>
              <a:ext cx="106936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700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Sox17,</a:t>
              </a:r>
              <a:r>
                <a:rPr lang="de-DE" sz="700" dirty="0">
                  <a:solidFill>
                    <a:srgbClr val="92D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DE" sz="700" dirty="0" err="1">
                  <a:solidFill>
                    <a:srgbClr val="FF40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Actin</a:t>
              </a:r>
              <a:r>
                <a:rPr lang="de-DE" sz="700" dirty="0">
                  <a:solidFill>
                    <a:srgbClr val="FF40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de-DE" sz="7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Nuclei</a:t>
              </a:r>
              <a:endParaRPr lang="de-DE" sz="7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00" name="Gruppieren 99"/>
            <p:cNvGrpSpPr/>
            <p:nvPr/>
          </p:nvGrpSpPr>
          <p:grpSpPr>
            <a:xfrm>
              <a:off x="3543189" y="6278195"/>
              <a:ext cx="1015539" cy="757889"/>
              <a:chOff x="3714109" y="6480333"/>
              <a:chExt cx="1015539" cy="757889"/>
            </a:xfrm>
          </p:grpSpPr>
          <p:pic>
            <p:nvPicPr>
              <p:cNvPr id="113" name="Grafik 112"/>
              <p:cNvPicPr>
                <a:picLocks noChangeAspect="1"/>
              </p:cNvPicPr>
              <p:nvPr/>
            </p:nvPicPr>
            <p:blipFill>
              <a:blip r:embed="rId4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14109" y="6480334"/>
                <a:ext cx="756004" cy="756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pic>
            <p:nvPicPr>
              <p:cNvPr id="114" name="Grafik 113"/>
              <p:cNvPicPr>
                <a:picLocks noChangeAspect="1"/>
              </p:cNvPicPr>
              <p:nvPr/>
            </p:nvPicPr>
            <p:blipFill>
              <a:blip r:embed="rId4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77647" y="6480333"/>
                <a:ext cx="252001" cy="252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pic>
            <p:nvPicPr>
              <p:cNvPr id="115" name="Grafik 114"/>
              <p:cNvPicPr>
                <a:picLocks noChangeAspect="1"/>
              </p:cNvPicPr>
              <p:nvPr/>
            </p:nvPicPr>
            <p:blipFill>
              <a:blip r:embed="rId4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77647" y="6731100"/>
                <a:ext cx="252001" cy="252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pic>
            <p:nvPicPr>
              <p:cNvPr id="116" name="Grafik 115"/>
              <p:cNvPicPr>
                <a:picLocks noChangeAspect="1"/>
              </p:cNvPicPr>
              <p:nvPr/>
            </p:nvPicPr>
            <p:blipFill>
              <a:blip r:embed="rId5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77647" y="6986222"/>
                <a:ext cx="252001" cy="252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</p:grpSp>
        <p:sp>
          <p:nvSpPr>
            <p:cNvPr id="101" name="Textfeld 10">
              <a:extLst>
                <a:ext uri="{FF2B5EF4-FFF2-40B4-BE49-F238E27FC236}">
                  <a16:creationId xmlns:a16="http://schemas.microsoft.com/office/drawing/2014/main" id="{DD86E22A-41E1-9313-3316-744A991BD153}"/>
                </a:ext>
              </a:extLst>
            </p:cNvPr>
            <p:cNvSpPr txBox="1"/>
            <p:nvPr/>
          </p:nvSpPr>
          <p:spPr>
            <a:xfrm>
              <a:off x="2475684" y="7039697"/>
              <a:ext cx="1002516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700" dirty="0" err="1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Nestin</a:t>
              </a:r>
              <a:r>
                <a:rPr lang="de-DE" sz="700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de-DE" sz="700" dirty="0" err="1">
                  <a:solidFill>
                    <a:srgbClr val="FF40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Actin</a:t>
              </a:r>
              <a:r>
                <a:rPr lang="de-DE" sz="700" dirty="0">
                  <a:solidFill>
                    <a:srgbClr val="FF40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de-DE" sz="7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Nuclei</a:t>
              </a:r>
              <a:endParaRPr lang="de-DE" sz="7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" name="Textfeld 10">
              <a:extLst>
                <a:ext uri="{FF2B5EF4-FFF2-40B4-BE49-F238E27FC236}">
                  <a16:creationId xmlns:a16="http://schemas.microsoft.com/office/drawing/2014/main" id="{0E8DE0D4-6CEB-63C1-5BCD-3EDDEC8B1B3D}"/>
                </a:ext>
              </a:extLst>
            </p:cNvPr>
            <p:cNvSpPr txBox="1"/>
            <p:nvPr/>
          </p:nvSpPr>
          <p:spPr>
            <a:xfrm>
              <a:off x="3561817" y="7039697"/>
              <a:ext cx="975197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700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Pax 6,</a:t>
              </a:r>
              <a:r>
                <a:rPr lang="de-DE" sz="700" dirty="0">
                  <a:solidFill>
                    <a:srgbClr val="92D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DE" sz="700" dirty="0" err="1">
                  <a:solidFill>
                    <a:srgbClr val="FF40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Actin</a:t>
              </a:r>
              <a:r>
                <a:rPr lang="de-DE" sz="700" dirty="0">
                  <a:solidFill>
                    <a:srgbClr val="FF40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de-DE" sz="7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Nuclei</a:t>
              </a:r>
              <a:endParaRPr lang="de-DE" sz="7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03" name="Gruppieren 102"/>
            <p:cNvGrpSpPr/>
            <p:nvPr/>
          </p:nvGrpSpPr>
          <p:grpSpPr>
            <a:xfrm>
              <a:off x="2483326" y="7186555"/>
              <a:ext cx="1013833" cy="756001"/>
              <a:chOff x="2628608" y="7431335"/>
              <a:chExt cx="1013833" cy="756001"/>
            </a:xfrm>
          </p:grpSpPr>
          <p:pic>
            <p:nvPicPr>
              <p:cNvPr id="109" name="Grafik 108"/>
              <p:cNvPicPr>
                <a:picLocks noChangeAspect="1"/>
              </p:cNvPicPr>
              <p:nvPr/>
            </p:nvPicPr>
            <p:blipFill>
              <a:blip r:embed="rId5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28608" y="7435548"/>
                <a:ext cx="751792" cy="751788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pic>
            <p:nvPicPr>
              <p:cNvPr id="110" name="Grafik 109"/>
              <p:cNvPicPr>
                <a:picLocks noChangeAspect="1"/>
              </p:cNvPicPr>
              <p:nvPr/>
            </p:nvPicPr>
            <p:blipFill>
              <a:blip r:embed="rId5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90440" y="7431335"/>
                <a:ext cx="252001" cy="252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pic>
            <p:nvPicPr>
              <p:cNvPr id="111" name="Grafik 110"/>
              <p:cNvPicPr>
                <a:picLocks noChangeAspect="1"/>
              </p:cNvPicPr>
              <p:nvPr/>
            </p:nvPicPr>
            <p:blipFill>
              <a:blip r:embed="rId5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90440" y="7691337"/>
                <a:ext cx="252001" cy="252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pic>
            <p:nvPicPr>
              <p:cNvPr id="112" name="Grafik 111"/>
              <p:cNvPicPr>
                <a:picLocks noChangeAspect="1"/>
              </p:cNvPicPr>
              <p:nvPr/>
            </p:nvPicPr>
            <p:blipFill>
              <a:blip r:embed="rId5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90440" y="7935335"/>
                <a:ext cx="252001" cy="252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</p:grpSp>
        <p:grpSp>
          <p:nvGrpSpPr>
            <p:cNvPr id="104" name="Gruppieren 103"/>
            <p:cNvGrpSpPr/>
            <p:nvPr/>
          </p:nvGrpSpPr>
          <p:grpSpPr>
            <a:xfrm>
              <a:off x="3543189" y="7186555"/>
              <a:ext cx="1015537" cy="756001"/>
              <a:chOff x="3714109" y="7431335"/>
              <a:chExt cx="1015537" cy="756001"/>
            </a:xfrm>
          </p:grpSpPr>
          <p:pic>
            <p:nvPicPr>
              <p:cNvPr id="105" name="Grafik 104"/>
              <p:cNvPicPr>
                <a:picLocks noChangeAspect="1"/>
              </p:cNvPicPr>
              <p:nvPr/>
            </p:nvPicPr>
            <p:blipFill>
              <a:blip r:embed="rId5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14109" y="7435548"/>
                <a:ext cx="751786" cy="751788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pic>
            <p:nvPicPr>
              <p:cNvPr id="106" name="Grafik 105"/>
              <p:cNvPicPr>
                <a:picLocks noChangeAspect="1"/>
              </p:cNvPicPr>
              <p:nvPr/>
            </p:nvPicPr>
            <p:blipFill>
              <a:blip r:embed="rId5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77647" y="7431335"/>
                <a:ext cx="251999" cy="252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pic>
            <p:nvPicPr>
              <p:cNvPr id="107" name="Grafik 106"/>
              <p:cNvPicPr>
                <a:picLocks noChangeAspect="1"/>
              </p:cNvPicPr>
              <p:nvPr/>
            </p:nvPicPr>
            <p:blipFill>
              <a:blip r:embed="rId5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77647" y="7691337"/>
                <a:ext cx="251999" cy="252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pic>
            <p:nvPicPr>
              <p:cNvPr id="108" name="Grafik 107"/>
              <p:cNvPicPr>
                <a:picLocks noChangeAspect="1"/>
              </p:cNvPicPr>
              <p:nvPr/>
            </p:nvPicPr>
            <p:blipFill>
              <a:blip r:embed="rId5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77647" y="7935335"/>
                <a:ext cx="251999" cy="252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</p:grpSp>
      </p:grpSp>
      <p:sp>
        <p:nvSpPr>
          <p:cNvPr id="69" name="Textfeld 68"/>
          <p:cNvSpPr txBox="1"/>
          <p:nvPr/>
        </p:nvSpPr>
        <p:spPr>
          <a:xfrm rot="16200000">
            <a:off x="2052578" y="5496163"/>
            <a:ext cx="67037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Mesoderm</a:t>
            </a:r>
            <a:endParaRPr lang="en-GB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" name="Textfeld 152"/>
          <p:cNvSpPr txBox="1"/>
          <p:nvPr/>
        </p:nvSpPr>
        <p:spPr>
          <a:xfrm rot="16200000">
            <a:off x="2057387" y="6426920"/>
            <a:ext cx="6607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800" dirty="0" err="1">
                <a:latin typeface="Arial" panose="020B0604020202020204" pitchFamily="34" charset="0"/>
                <a:cs typeface="Arial" panose="020B0604020202020204" pitchFamily="34" charset="0"/>
              </a:rPr>
              <a:t>Endoderm</a:t>
            </a:r>
            <a:endParaRPr lang="en-GB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4" name="Textfeld 153"/>
          <p:cNvSpPr txBox="1"/>
          <p:nvPr/>
        </p:nvSpPr>
        <p:spPr>
          <a:xfrm rot="16200000">
            <a:off x="2075020" y="7330158"/>
            <a:ext cx="62549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800" dirty="0" err="1">
                <a:latin typeface="Arial" panose="020B0604020202020204" pitchFamily="34" charset="0"/>
                <a:cs typeface="Arial" panose="020B0604020202020204" pitchFamily="34" charset="0"/>
              </a:rPr>
              <a:t>Ectoderm</a:t>
            </a:r>
            <a:endParaRPr lang="en-GB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0" name="Textfeld 159">
            <a:extLst>
              <a:ext uri="{FF2B5EF4-FFF2-40B4-BE49-F238E27FC236}">
                <a16:creationId xmlns:a16="http://schemas.microsoft.com/office/drawing/2014/main" id="{FCC042DF-83B9-0B4E-2FBE-FA44259503B0}"/>
              </a:ext>
            </a:extLst>
          </p:cNvPr>
          <p:cNvSpPr txBox="1"/>
          <p:nvPr/>
        </p:nvSpPr>
        <p:spPr>
          <a:xfrm>
            <a:off x="2336611" y="7925716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J</a:t>
            </a:r>
            <a:endParaRPr kumimoji="0" lang="de-DE" sz="1400" b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59"/>
          <a:srcRect l="34003"/>
          <a:stretch/>
        </p:blipFill>
        <p:spPr>
          <a:xfrm>
            <a:off x="2763378" y="7992380"/>
            <a:ext cx="3837700" cy="1836000"/>
          </a:xfrm>
          <a:prstGeom prst="rect">
            <a:avLst/>
          </a:prstGeom>
        </p:spPr>
      </p:pic>
      <p:sp>
        <p:nvSpPr>
          <p:cNvPr id="156" name="Textfeld 10">
            <a:extLst>
              <a:ext uri="{FF2B5EF4-FFF2-40B4-BE49-F238E27FC236}">
                <a16:creationId xmlns:a16="http://schemas.microsoft.com/office/drawing/2014/main" id="{DD86E22A-41E1-9313-3316-744A991BD153}"/>
              </a:ext>
            </a:extLst>
          </p:cNvPr>
          <p:cNvSpPr txBox="1"/>
          <p:nvPr/>
        </p:nvSpPr>
        <p:spPr>
          <a:xfrm>
            <a:off x="2655603" y="8099469"/>
            <a:ext cx="100251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700" dirty="0">
                <a:solidFill>
                  <a:srgbClr val="FF0000"/>
                </a:solidFill>
                <a:latin typeface="Symbol" panose="05050102010706020507" pitchFamily="18" charset="2"/>
                <a:cs typeface="Arial" panose="020B0604020202020204" pitchFamily="34" charset="0"/>
              </a:rPr>
              <a:t>a</a:t>
            </a:r>
            <a:r>
              <a:rPr lang="de-DE" sz="7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de-DE" sz="7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Actinin</a:t>
            </a:r>
            <a:r>
              <a:rPr lang="de-DE" sz="7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7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Nuclei</a:t>
            </a:r>
            <a:endParaRPr lang="de-DE" sz="700" dirty="0">
              <a:solidFill>
                <a:srgbClr val="92D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7" name="Textfeld 10">
            <a:extLst>
              <a:ext uri="{FF2B5EF4-FFF2-40B4-BE49-F238E27FC236}">
                <a16:creationId xmlns:a16="http://schemas.microsoft.com/office/drawing/2014/main" id="{DD86E22A-41E1-9313-3316-744A991BD153}"/>
              </a:ext>
            </a:extLst>
          </p:cNvPr>
          <p:cNvSpPr txBox="1"/>
          <p:nvPr/>
        </p:nvSpPr>
        <p:spPr>
          <a:xfrm>
            <a:off x="4607149" y="8072224"/>
            <a:ext cx="100251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700" dirty="0">
                <a:solidFill>
                  <a:srgbClr val="FF0000"/>
                </a:solidFill>
                <a:latin typeface="Symbol" panose="05050102010706020507" pitchFamily="18" charset="2"/>
                <a:cs typeface="Arial" panose="020B0604020202020204" pitchFamily="34" charset="0"/>
              </a:rPr>
              <a:t>a</a:t>
            </a:r>
            <a:r>
              <a:rPr lang="de-DE" sz="7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de-DE" sz="7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Actinin</a:t>
            </a:r>
            <a:r>
              <a:rPr lang="de-DE" sz="7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7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Nuclei</a:t>
            </a:r>
            <a:endParaRPr lang="de-DE" sz="700" dirty="0">
              <a:solidFill>
                <a:srgbClr val="92D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8" name="Textfeld 157"/>
          <p:cNvSpPr txBox="1"/>
          <p:nvPr/>
        </p:nvSpPr>
        <p:spPr>
          <a:xfrm>
            <a:off x="2714566" y="7936131"/>
            <a:ext cx="38343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Het</a:t>
            </a:r>
            <a:endParaRPr lang="en-GB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1" name="Textfeld 160"/>
          <p:cNvSpPr txBox="1"/>
          <p:nvPr/>
        </p:nvSpPr>
        <p:spPr>
          <a:xfrm>
            <a:off x="4682228" y="7934784"/>
            <a:ext cx="4555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</a:t>
            </a:r>
            <a:endParaRPr lang="en-GB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2" name="Textfeld 161">
            <a:extLst>
              <a:ext uri="{FF2B5EF4-FFF2-40B4-BE49-F238E27FC236}">
                <a16:creationId xmlns:a16="http://schemas.microsoft.com/office/drawing/2014/main" id="{FCC042DF-83B9-0B4E-2FBE-FA44259503B0}"/>
              </a:ext>
            </a:extLst>
          </p:cNvPr>
          <p:cNvSpPr txBox="1"/>
          <p:nvPr/>
        </p:nvSpPr>
        <p:spPr>
          <a:xfrm>
            <a:off x="-4063" y="4784517"/>
            <a:ext cx="2936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F</a:t>
            </a:r>
            <a:endParaRPr kumimoji="0" lang="de-DE" sz="1400" b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65" name="Rechteck 164"/>
          <p:cNvSpPr/>
          <p:nvPr/>
        </p:nvSpPr>
        <p:spPr>
          <a:xfrm>
            <a:off x="3401957" y="2370854"/>
            <a:ext cx="252739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UCSFi001-A-1T</a:t>
            </a: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6" name="Rechteck 165"/>
          <p:cNvSpPr/>
          <p:nvPr/>
        </p:nvSpPr>
        <p:spPr>
          <a:xfrm>
            <a:off x="3401957" y="3602359"/>
            <a:ext cx="98937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8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UCSFi001-A-1U </a:t>
            </a: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68" name="Gruppieren 167"/>
          <p:cNvGrpSpPr/>
          <p:nvPr/>
        </p:nvGrpSpPr>
        <p:grpSpPr>
          <a:xfrm>
            <a:off x="383495" y="4837534"/>
            <a:ext cx="1504819" cy="1274989"/>
            <a:chOff x="5257709" y="2374618"/>
            <a:chExt cx="1504819" cy="1274989"/>
          </a:xfrm>
        </p:grpSpPr>
        <p:grpSp>
          <p:nvGrpSpPr>
            <p:cNvPr id="169" name="Gruppieren 168"/>
            <p:cNvGrpSpPr/>
            <p:nvPr/>
          </p:nvGrpSpPr>
          <p:grpSpPr>
            <a:xfrm>
              <a:off x="5257709" y="2611586"/>
              <a:ext cx="1460505" cy="1038021"/>
              <a:chOff x="5257709" y="2611586"/>
              <a:chExt cx="1460505" cy="1038021"/>
            </a:xfrm>
          </p:grpSpPr>
          <p:pic>
            <p:nvPicPr>
              <p:cNvPr id="174" name="Grafik 173">
                <a:extLst>
                  <a:ext uri="{FF2B5EF4-FFF2-40B4-BE49-F238E27FC236}">
                    <a16:creationId xmlns:a16="http://schemas.microsoft.com/office/drawing/2014/main" id="{1784301A-E064-5B85-2779-475A2C486E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0"/>
              <a:srcRect t="4303" r="80492" b="12601"/>
              <a:stretch/>
            </p:blipFill>
            <p:spPr>
              <a:xfrm>
                <a:off x="5257709" y="2639367"/>
                <a:ext cx="513451" cy="910827"/>
              </a:xfrm>
              <a:prstGeom prst="rect">
                <a:avLst/>
              </a:prstGeom>
            </p:spPr>
          </p:pic>
          <p:pic>
            <p:nvPicPr>
              <p:cNvPr id="175" name="Grafik 174">
                <a:extLst>
                  <a:ext uri="{FF2B5EF4-FFF2-40B4-BE49-F238E27FC236}">
                    <a16:creationId xmlns:a16="http://schemas.microsoft.com/office/drawing/2014/main" id="{30ED9089-113B-4DFC-8C11-2BC2BEC3C5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0"/>
              <a:srcRect l="29414" t="4303" r="60545" b="12601"/>
              <a:stretch/>
            </p:blipFill>
            <p:spPr>
              <a:xfrm>
                <a:off x="5818301" y="2647995"/>
                <a:ext cx="261988" cy="903004"/>
              </a:xfrm>
              <a:prstGeom prst="rect">
                <a:avLst/>
              </a:prstGeom>
            </p:spPr>
          </p:pic>
          <p:pic>
            <p:nvPicPr>
              <p:cNvPr id="176" name="Grafik 175">
                <a:extLst>
                  <a:ext uri="{FF2B5EF4-FFF2-40B4-BE49-F238E27FC236}">
                    <a16:creationId xmlns:a16="http://schemas.microsoft.com/office/drawing/2014/main" id="{75ABE0D2-F0EF-E5FB-2962-0474E668622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0"/>
              <a:srcRect l="49862" t="4303" r="41172" b="12601"/>
              <a:stretch/>
            </p:blipFill>
            <p:spPr>
              <a:xfrm>
                <a:off x="6127431" y="2630735"/>
                <a:ext cx="235360" cy="908384"/>
              </a:xfrm>
              <a:prstGeom prst="rect">
                <a:avLst/>
              </a:prstGeom>
            </p:spPr>
          </p:pic>
          <p:pic>
            <p:nvPicPr>
              <p:cNvPr id="177" name="Grafik 176">
                <a:extLst>
                  <a:ext uri="{FF2B5EF4-FFF2-40B4-BE49-F238E27FC236}">
                    <a16:creationId xmlns:a16="http://schemas.microsoft.com/office/drawing/2014/main" id="{59BCBF9C-C9D2-D48F-AAE6-376769C06FB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0"/>
              <a:srcRect l="79397" t="4303" r="10606" b="12601"/>
              <a:stretch/>
            </p:blipFill>
            <p:spPr>
              <a:xfrm>
                <a:off x="6399386" y="2645452"/>
                <a:ext cx="262133" cy="907457"/>
              </a:xfrm>
              <a:prstGeom prst="rect">
                <a:avLst/>
              </a:prstGeom>
            </p:spPr>
          </p:pic>
          <p:sp>
            <p:nvSpPr>
              <p:cNvPr id="178" name="Rechteck 177">
                <a:extLst>
                  <a:ext uri="{FF2B5EF4-FFF2-40B4-BE49-F238E27FC236}">
                    <a16:creationId xmlns:a16="http://schemas.microsoft.com/office/drawing/2014/main" id="{A471827E-3EF7-784F-16CA-BAA35492D6FD}"/>
                  </a:ext>
                </a:extLst>
              </p:cNvPr>
              <p:cNvSpPr/>
              <p:nvPr/>
            </p:nvSpPr>
            <p:spPr>
              <a:xfrm>
                <a:off x="5257709" y="2611586"/>
                <a:ext cx="1460505" cy="1038021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79" name="Gerader Verbinder 178"/>
              <p:cNvCxnSpPr/>
              <p:nvPr/>
            </p:nvCxnSpPr>
            <p:spPr>
              <a:xfrm flipH="1">
                <a:off x="5503164" y="2611586"/>
                <a:ext cx="381" cy="1038021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Gerader Verbinder 179"/>
              <p:cNvCxnSpPr/>
              <p:nvPr/>
            </p:nvCxnSpPr>
            <p:spPr>
              <a:xfrm flipH="1">
                <a:off x="5789923" y="2611586"/>
                <a:ext cx="381" cy="1038021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Gerader Verbinder 180"/>
              <p:cNvCxnSpPr/>
              <p:nvPr/>
            </p:nvCxnSpPr>
            <p:spPr>
              <a:xfrm flipH="1">
                <a:off x="6104490" y="2611586"/>
                <a:ext cx="381" cy="1038021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Gerader Verbinder 181"/>
              <p:cNvCxnSpPr/>
              <p:nvPr/>
            </p:nvCxnSpPr>
            <p:spPr>
              <a:xfrm flipH="1">
                <a:off x="6390949" y="2611586"/>
                <a:ext cx="381" cy="1038021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0" name="Textfeld 169"/>
            <p:cNvSpPr txBox="1"/>
            <p:nvPr/>
          </p:nvSpPr>
          <p:spPr>
            <a:xfrm>
              <a:off x="5423953" y="2374618"/>
              <a:ext cx="41840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het</a:t>
              </a:r>
              <a:endParaRPr lang="de-DE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1" name="Textfeld 170"/>
            <p:cNvSpPr txBox="1"/>
            <p:nvPr/>
          </p:nvSpPr>
          <p:spPr>
            <a:xfrm>
              <a:off x="5713283" y="2374618"/>
              <a:ext cx="46680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hom</a:t>
              </a:r>
              <a:endParaRPr lang="de-DE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2" name="Textfeld 171"/>
            <p:cNvSpPr txBox="1"/>
            <p:nvPr/>
          </p:nvSpPr>
          <p:spPr>
            <a:xfrm>
              <a:off x="6016615" y="2374618"/>
              <a:ext cx="44985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pos</a:t>
              </a:r>
              <a:endParaRPr lang="de-DE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3" name="Textfeld 172"/>
            <p:cNvSpPr txBox="1"/>
            <p:nvPr/>
          </p:nvSpPr>
          <p:spPr>
            <a:xfrm>
              <a:off x="6336584" y="2374618"/>
              <a:ext cx="42594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000" dirty="0">
                  <a:latin typeface="Arial" panose="020B0604020202020204" pitchFamily="34" charset="0"/>
                  <a:cs typeface="Arial" panose="020B0604020202020204" pitchFamily="34" charset="0"/>
                </a:rPr>
                <a:t>H</a:t>
              </a:r>
              <a:r>
                <a:rPr lang="de-DE" sz="1000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de-DE" sz="1000" dirty="0">
                  <a:latin typeface="Arial" panose="020B0604020202020204" pitchFamily="34" charset="0"/>
                  <a:cs typeface="Arial" panose="020B0604020202020204" pitchFamily="34" charset="0"/>
                </a:rPr>
                <a:t>O</a:t>
              </a:r>
            </a:p>
          </p:txBody>
        </p:sp>
      </p:grpSp>
      <p:pic>
        <p:nvPicPr>
          <p:cNvPr id="183" name="Grafik 182"/>
          <p:cNvPicPr>
            <a:picLocks noChangeAspect="1"/>
          </p:cNvPicPr>
          <p:nvPr/>
        </p:nvPicPr>
        <p:blipFill>
          <a:blip r:embed="rId61"/>
          <a:stretch>
            <a:fillRect/>
          </a:stretch>
        </p:blipFill>
        <p:spPr>
          <a:xfrm>
            <a:off x="328116" y="8036807"/>
            <a:ext cx="1692431" cy="1856581"/>
          </a:xfrm>
          <a:prstGeom prst="rect">
            <a:avLst/>
          </a:prstGeom>
        </p:spPr>
      </p:pic>
      <p:sp>
        <p:nvSpPr>
          <p:cNvPr id="184" name="Textfeld 183">
            <a:extLst>
              <a:ext uri="{FF2B5EF4-FFF2-40B4-BE49-F238E27FC236}">
                <a16:creationId xmlns:a16="http://schemas.microsoft.com/office/drawing/2014/main" id="{FCC042DF-83B9-0B4E-2FBE-FA44259503B0}"/>
              </a:ext>
            </a:extLst>
          </p:cNvPr>
          <p:cNvSpPr txBox="1"/>
          <p:nvPr/>
        </p:nvSpPr>
        <p:spPr>
          <a:xfrm>
            <a:off x="25475" y="6148541"/>
            <a:ext cx="3241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G</a:t>
            </a:r>
            <a:endParaRPr kumimoji="0" lang="de-DE" sz="1400" b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85" name="Grafik 184"/>
          <p:cNvPicPr>
            <a:picLocks noChangeAspect="1"/>
          </p:cNvPicPr>
          <p:nvPr/>
        </p:nvPicPr>
        <p:blipFill>
          <a:blip r:embed="rId62"/>
          <a:stretch>
            <a:fillRect/>
          </a:stretch>
        </p:blipFill>
        <p:spPr>
          <a:xfrm>
            <a:off x="292200" y="6197233"/>
            <a:ext cx="1894005" cy="1871945"/>
          </a:xfrm>
          <a:prstGeom prst="rect">
            <a:avLst/>
          </a:prstGeom>
        </p:spPr>
      </p:pic>
      <p:sp>
        <p:nvSpPr>
          <p:cNvPr id="186" name="Textfeld 185"/>
          <p:cNvSpPr txBox="1"/>
          <p:nvPr/>
        </p:nvSpPr>
        <p:spPr>
          <a:xfrm>
            <a:off x="2401663" y="4998917"/>
            <a:ext cx="211056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PRKD1 G592R </a:t>
            </a:r>
            <a:r>
              <a:rPr lang="de-DE" sz="800" dirty="0" err="1">
                <a:latin typeface="Arial" panose="020B0604020202020204" pitchFamily="34" charset="0"/>
                <a:cs typeface="Arial" panose="020B0604020202020204" pitchFamily="34" charset="0"/>
              </a:rPr>
              <a:t>het</a:t>
            </a: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7" name="Rechteck 186"/>
          <p:cNvSpPr/>
          <p:nvPr/>
        </p:nvSpPr>
        <p:spPr>
          <a:xfrm>
            <a:off x="2405326" y="4897796"/>
            <a:ext cx="252739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UCSFi001-A-1T</a:t>
            </a: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8" name="Textfeld 187"/>
          <p:cNvSpPr txBox="1"/>
          <p:nvPr/>
        </p:nvSpPr>
        <p:spPr>
          <a:xfrm>
            <a:off x="4598000" y="4991152"/>
            <a:ext cx="18303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PRKD1 G592R </a:t>
            </a:r>
            <a:r>
              <a:rPr lang="de-DE" sz="800" dirty="0" err="1">
                <a:latin typeface="Arial" panose="020B0604020202020204" pitchFamily="34" charset="0"/>
                <a:cs typeface="Arial" panose="020B0604020202020204" pitchFamily="34" charset="0"/>
              </a:rPr>
              <a:t>hom</a:t>
            </a: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9" name="Rechteck 188"/>
          <p:cNvSpPr/>
          <p:nvPr/>
        </p:nvSpPr>
        <p:spPr>
          <a:xfrm>
            <a:off x="4597503" y="4897668"/>
            <a:ext cx="98937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8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UCSFi001-A-1U </a:t>
            </a: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0" name="Textfeld 189">
            <a:extLst>
              <a:ext uri="{FF2B5EF4-FFF2-40B4-BE49-F238E27FC236}">
                <a16:creationId xmlns:a16="http://schemas.microsoft.com/office/drawing/2014/main" id="{FCC042DF-83B9-0B4E-2FBE-FA44259503B0}"/>
              </a:ext>
            </a:extLst>
          </p:cNvPr>
          <p:cNvSpPr txBox="1"/>
          <p:nvPr/>
        </p:nvSpPr>
        <p:spPr>
          <a:xfrm>
            <a:off x="25475" y="7925716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dirty="0">
                <a:solidFill>
                  <a:prstClr val="black"/>
                </a:solidFill>
                <a:latin typeface="Arial" charset="0"/>
                <a:ea typeface="Arial" charset="0"/>
                <a:cs typeface="Arial" charset="0"/>
              </a:rPr>
              <a:t>I</a:t>
            </a:r>
            <a:endParaRPr kumimoji="0" lang="de-DE" sz="1400" b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4" name="Grafik 23"/>
          <p:cNvPicPr>
            <a:picLocks noChangeAspect="1"/>
          </p:cNvPicPr>
          <p:nvPr/>
        </p:nvPicPr>
        <p:blipFill>
          <a:blip r:embed="rId63"/>
          <a:stretch>
            <a:fillRect/>
          </a:stretch>
        </p:blipFill>
        <p:spPr>
          <a:xfrm>
            <a:off x="4432568" y="419373"/>
            <a:ext cx="758910" cy="132609"/>
          </a:xfrm>
          <a:prstGeom prst="rect">
            <a:avLst/>
          </a:prstGeom>
        </p:spPr>
      </p:pic>
      <p:sp>
        <p:nvSpPr>
          <p:cNvPr id="26" name="Rechteck 25">
            <a:extLst>
              <a:ext uri="{FF2B5EF4-FFF2-40B4-BE49-F238E27FC236}">
                <a16:creationId xmlns:a16="http://schemas.microsoft.com/office/drawing/2014/main" id="{25A78954-B3C0-9CB0-170B-F62BF417B6EB}"/>
              </a:ext>
            </a:extLst>
          </p:cNvPr>
          <p:cNvSpPr/>
          <p:nvPr/>
        </p:nvSpPr>
        <p:spPr>
          <a:xfrm>
            <a:off x="253025" y="3417092"/>
            <a:ext cx="593428" cy="73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FC4B9A9B-5517-36FE-1B75-28AA3255439E}"/>
              </a:ext>
            </a:extLst>
          </p:cNvPr>
          <p:cNvSpPr/>
          <p:nvPr/>
        </p:nvSpPr>
        <p:spPr>
          <a:xfrm>
            <a:off x="430992" y="3333411"/>
            <a:ext cx="107092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7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UCSFi001-A-1T (</a:t>
            </a:r>
            <a:r>
              <a:rPr lang="de-DE" sz="700" b="1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het</a:t>
            </a:r>
            <a:r>
              <a:rPr lang="de-DE" sz="7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de-DE" sz="7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6ABCDB60-E25F-FF1C-5C5F-54EC9A334858}"/>
              </a:ext>
            </a:extLst>
          </p:cNvPr>
          <p:cNvSpPr/>
          <p:nvPr/>
        </p:nvSpPr>
        <p:spPr>
          <a:xfrm>
            <a:off x="253025" y="4053961"/>
            <a:ext cx="593428" cy="73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DD00757F-8D35-7F25-D5D6-F5C86C8CA884}"/>
              </a:ext>
            </a:extLst>
          </p:cNvPr>
          <p:cNvSpPr/>
          <p:nvPr/>
        </p:nvSpPr>
        <p:spPr>
          <a:xfrm>
            <a:off x="430991" y="3974603"/>
            <a:ext cx="1209411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7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UCSFi001-A-1U (</a:t>
            </a:r>
            <a:r>
              <a:rPr lang="de-DE" sz="700" b="1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</a:t>
            </a:r>
            <a:r>
              <a:rPr lang="de-DE" sz="7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de-DE" sz="7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13690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83CA1-F6E0-20BD-64D8-BD6DE750CA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895ACBE0-311E-3F1E-D2FA-93918AB60CCC}"/>
              </a:ext>
            </a:extLst>
          </p:cNvPr>
          <p:cNvSpPr txBox="1"/>
          <p:nvPr/>
        </p:nvSpPr>
        <p:spPr>
          <a:xfrm>
            <a:off x="568902" y="2847537"/>
            <a:ext cx="61674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i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</a:t>
            </a:r>
            <a:r>
              <a:rPr lang="de-DE" sz="1000" b="1" i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ZMYM1                                  HSP90AB6P-LINC00359                            RP11-466I1.1 </a:t>
            </a:r>
            <a:endParaRPr lang="de-DE" sz="800" b="1" i="1" dirty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Grafik 9" descr="Ein Bild, das Text, Screenshot, Schrift enthält.&#10;&#10;KI-generierte Inhalte können fehlerhaft sein.">
            <a:extLst>
              <a:ext uri="{FF2B5EF4-FFF2-40B4-BE49-F238E27FC236}">
                <a16:creationId xmlns:a16="http://schemas.microsoft.com/office/drawing/2014/main" id="{DE5D55B3-F967-7CA2-F752-E9ACC4D7C9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08"/>
          <a:stretch>
            <a:fillRect/>
          </a:stretch>
        </p:blipFill>
        <p:spPr>
          <a:xfrm>
            <a:off x="421227" y="3042446"/>
            <a:ext cx="1862138" cy="1257444"/>
          </a:xfrm>
          <a:prstGeom prst="rect">
            <a:avLst/>
          </a:prstGeom>
        </p:spPr>
      </p:pic>
      <p:pic>
        <p:nvPicPr>
          <p:cNvPr id="12" name="Grafik 11" descr="Ein Bild, das Text, Screenshot, Schrift, Reihe enthält.&#10;&#10;KI-generierte Inhalte können fehlerhaft sein.">
            <a:extLst>
              <a:ext uri="{FF2B5EF4-FFF2-40B4-BE49-F238E27FC236}">
                <a16:creationId xmlns:a16="http://schemas.microsoft.com/office/drawing/2014/main" id="{B85D27E5-C199-3CDE-E600-F7786D486C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15" t="1055" r="24140" b="1"/>
          <a:stretch>
            <a:fillRect/>
          </a:stretch>
        </p:blipFill>
        <p:spPr>
          <a:xfrm>
            <a:off x="2497931" y="3049151"/>
            <a:ext cx="1862138" cy="1257445"/>
          </a:xfrm>
          <a:prstGeom prst="rect">
            <a:avLst/>
          </a:prstGeom>
        </p:spPr>
      </p:pic>
      <p:pic>
        <p:nvPicPr>
          <p:cNvPr id="17" name="Grafik 16" descr="Ein Bild, das Text, Schrift, Reihe, Screenshot enthält.&#10;&#10;KI-generierte Inhalte können fehlerhaft sein.">
            <a:extLst>
              <a:ext uri="{FF2B5EF4-FFF2-40B4-BE49-F238E27FC236}">
                <a16:creationId xmlns:a16="http://schemas.microsoft.com/office/drawing/2014/main" id="{AA0F61F7-F5EB-FAEB-2BFD-E81F5D81C3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59" t="1706" r="28340"/>
          <a:stretch>
            <a:fillRect/>
          </a:stretch>
        </p:blipFill>
        <p:spPr>
          <a:xfrm>
            <a:off x="4506174" y="3058092"/>
            <a:ext cx="1917589" cy="1266386"/>
          </a:xfrm>
          <a:prstGeom prst="rect">
            <a:avLst/>
          </a:prstGeom>
        </p:spPr>
      </p:pic>
      <p:pic>
        <p:nvPicPr>
          <p:cNvPr id="21" name="Grafik 20" descr="Ein Bild, das Text, Schrift, Reihe, Diagramm enthält.&#10;&#10;KI-generierte Inhalte können fehlerhaft sein.">
            <a:extLst>
              <a:ext uri="{FF2B5EF4-FFF2-40B4-BE49-F238E27FC236}">
                <a16:creationId xmlns:a16="http://schemas.microsoft.com/office/drawing/2014/main" id="{0FC5E6B9-B562-D136-E8BD-C65882DB01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95" r="29907"/>
          <a:stretch>
            <a:fillRect/>
          </a:stretch>
        </p:blipFill>
        <p:spPr>
          <a:xfrm>
            <a:off x="2497931" y="4522993"/>
            <a:ext cx="1862138" cy="1259432"/>
          </a:xfrm>
          <a:prstGeom prst="rect">
            <a:avLst/>
          </a:prstGeom>
        </p:spPr>
      </p:pic>
      <p:pic>
        <p:nvPicPr>
          <p:cNvPr id="3" name="Grafik 2" descr="Ein Bild, das Text, Schrift, Reihe, Screenshot enthält.&#10;&#10;KI-generierte Inhalte können fehlerhaft sein.">
            <a:extLst>
              <a:ext uri="{FF2B5EF4-FFF2-40B4-BE49-F238E27FC236}">
                <a16:creationId xmlns:a16="http://schemas.microsoft.com/office/drawing/2014/main" id="{E5E5E9DF-2674-E550-B2BD-02970C486A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92" r="26548"/>
          <a:stretch>
            <a:fillRect/>
          </a:stretch>
        </p:blipFill>
        <p:spPr>
          <a:xfrm>
            <a:off x="4506173" y="4534990"/>
            <a:ext cx="1917590" cy="1242106"/>
          </a:xfrm>
          <a:prstGeom prst="rect">
            <a:avLst/>
          </a:prstGeom>
        </p:spPr>
      </p:pic>
      <p:pic>
        <p:nvPicPr>
          <p:cNvPr id="6" name="Grafik 5" descr="Ein Bild, das Text, Reihe, Schrift, Diagramm enthält.&#10;&#10;KI-generierte Inhalte können fehlerhaft sein.">
            <a:extLst>
              <a:ext uri="{FF2B5EF4-FFF2-40B4-BE49-F238E27FC236}">
                <a16:creationId xmlns:a16="http://schemas.microsoft.com/office/drawing/2014/main" id="{0D9CE6B0-F414-DAE1-CA8D-32CED0AAB75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96" r="33371"/>
          <a:stretch>
            <a:fillRect/>
          </a:stretch>
        </p:blipFill>
        <p:spPr>
          <a:xfrm>
            <a:off x="421227" y="5977604"/>
            <a:ext cx="1862138" cy="1238376"/>
          </a:xfrm>
          <a:prstGeom prst="rect">
            <a:avLst/>
          </a:prstGeom>
        </p:spPr>
      </p:pic>
      <p:pic>
        <p:nvPicPr>
          <p:cNvPr id="8" name="Grafik 7" descr="Ein Bild, das Text, Screenshot, Schrift enthält.&#10;&#10;KI-generierte Inhalte können fehlerhaft sein.">
            <a:extLst>
              <a:ext uri="{FF2B5EF4-FFF2-40B4-BE49-F238E27FC236}">
                <a16:creationId xmlns:a16="http://schemas.microsoft.com/office/drawing/2014/main" id="{88441120-DC22-0B3D-2DAA-307228DE916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93" r="6336"/>
          <a:stretch>
            <a:fillRect/>
          </a:stretch>
        </p:blipFill>
        <p:spPr>
          <a:xfrm>
            <a:off x="2497931" y="5973874"/>
            <a:ext cx="1862138" cy="1242106"/>
          </a:xfrm>
          <a:prstGeom prst="rect">
            <a:avLst/>
          </a:prstGeom>
        </p:spPr>
      </p:pic>
      <p:pic>
        <p:nvPicPr>
          <p:cNvPr id="11" name="Grafik 10" descr="Ein Bild, das Text, Reihe, Screenshot enthält.&#10;&#10;KI-generierte Inhalte können fehlerhaft sein.">
            <a:extLst>
              <a:ext uri="{FF2B5EF4-FFF2-40B4-BE49-F238E27FC236}">
                <a16:creationId xmlns:a16="http://schemas.microsoft.com/office/drawing/2014/main" id="{D3E7FEDB-EF9F-F7D6-C017-77769E6FC5F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73" r="26856"/>
          <a:stretch>
            <a:fillRect/>
          </a:stretch>
        </p:blipFill>
        <p:spPr>
          <a:xfrm>
            <a:off x="4506173" y="5973874"/>
            <a:ext cx="1917590" cy="1268787"/>
          </a:xfrm>
          <a:prstGeom prst="rect">
            <a:avLst/>
          </a:prstGeom>
        </p:spPr>
      </p:pic>
      <p:pic>
        <p:nvPicPr>
          <p:cNvPr id="14" name="Grafik 13" descr="Ein Bild, das Text, Screenshot, Schrift, Reihe enthält.&#10;&#10;KI-generierte Inhalte können fehlerhaft sein.">
            <a:extLst>
              <a:ext uri="{FF2B5EF4-FFF2-40B4-BE49-F238E27FC236}">
                <a16:creationId xmlns:a16="http://schemas.microsoft.com/office/drawing/2014/main" id="{2FE85268-1170-72F3-3C92-B08BE0771FE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72" r="26231"/>
          <a:stretch>
            <a:fillRect/>
          </a:stretch>
        </p:blipFill>
        <p:spPr>
          <a:xfrm>
            <a:off x="421227" y="4517080"/>
            <a:ext cx="1862138" cy="1265491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63BCD073-CF03-AA6C-731F-B610B9CBD415}"/>
              </a:ext>
            </a:extLst>
          </p:cNvPr>
          <p:cNvSpPr txBox="1"/>
          <p:nvPr/>
        </p:nvSpPr>
        <p:spPr>
          <a:xfrm>
            <a:off x="249776" y="5788668"/>
            <a:ext cx="609372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i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HPSE2				   CEP350                                    POM121L13P-MTUS2      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83928FF5-48B3-2069-F828-D819405B160D}"/>
              </a:ext>
            </a:extLst>
          </p:cNvPr>
          <p:cNvSpPr txBox="1"/>
          <p:nvPr/>
        </p:nvSpPr>
        <p:spPr>
          <a:xfrm>
            <a:off x="348029" y="4223987"/>
            <a:ext cx="2031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de-DE" sz="1000" b="1" i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DLG2/RP11-160H12.2-DLG2</a:t>
            </a:r>
            <a:endParaRPr lang="de-DE" sz="800" b="1" i="1" dirty="0">
              <a:solidFill>
                <a:srgbClr val="002060"/>
              </a:solidFill>
            </a:endParaRP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BCA42398-2433-EB61-BA70-651BEE651302}"/>
              </a:ext>
            </a:extLst>
          </p:cNvPr>
          <p:cNvSpPr txBox="1"/>
          <p:nvPr/>
        </p:nvSpPr>
        <p:spPr>
          <a:xfrm rot="16200000">
            <a:off x="-306870" y="3375990"/>
            <a:ext cx="13287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het             hom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F7F1A195-00F2-46C6-1A9A-805A0C393BA1}"/>
              </a:ext>
            </a:extLst>
          </p:cNvPr>
          <p:cNvSpPr txBox="1"/>
          <p:nvPr/>
        </p:nvSpPr>
        <p:spPr>
          <a:xfrm rot="16200000">
            <a:off x="1750404" y="3375990"/>
            <a:ext cx="13287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het             hom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3C9DCC9D-A3F6-C6F9-E78C-6DABEA5EF5C0}"/>
              </a:ext>
            </a:extLst>
          </p:cNvPr>
          <p:cNvSpPr txBox="1"/>
          <p:nvPr/>
        </p:nvSpPr>
        <p:spPr>
          <a:xfrm rot="16200000">
            <a:off x="3756080" y="3375990"/>
            <a:ext cx="13287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het             hom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E8FD3908-B42E-4A3D-B192-F9DD1BC4E0C8}"/>
              </a:ext>
            </a:extLst>
          </p:cNvPr>
          <p:cNvSpPr txBox="1"/>
          <p:nvPr/>
        </p:nvSpPr>
        <p:spPr>
          <a:xfrm rot="16200000">
            <a:off x="1750404" y="4897126"/>
            <a:ext cx="13287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het             hom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4D201AD8-7CEC-0A89-2970-3E7C7F15DE07}"/>
              </a:ext>
            </a:extLst>
          </p:cNvPr>
          <p:cNvSpPr txBox="1"/>
          <p:nvPr/>
        </p:nvSpPr>
        <p:spPr>
          <a:xfrm rot="16200000">
            <a:off x="3756080" y="4908176"/>
            <a:ext cx="13287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het             hom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B417DCA7-6245-FE5B-EE9C-632A4B2A2458}"/>
              </a:ext>
            </a:extLst>
          </p:cNvPr>
          <p:cNvSpPr txBox="1"/>
          <p:nvPr/>
        </p:nvSpPr>
        <p:spPr>
          <a:xfrm rot="16200000">
            <a:off x="-344530" y="6404421"/>
            <a:ext cx="13287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het             hom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2419F627-2CC2-601C-60DA-2F2618AA830D}"/>
              </a:ext>
            </a:extLst>
          </p:cNvPr>
          <p:cNvSpPr txBox="1"/>
          <p:nvPr/>
        </p:nvSpPr>
        <p:spPr>
          <a:xfrm rot="16200000">
            <a:off x="1726279" y="6404421"/>
            <a:ext cx="13287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het             hom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9959C612-4D98-28FA-EBA2-7D9D4BB516EC}"/>
              </a:ext>
            </a:extLst>
          </p:cNvPr>
          <p:cNvSpPr txBox="1"/>
          <p:nvPr/>
        </p:nvSpPr>
        <p:spPr>
          <a:xfrm rot="16200000">
            <a:off x="3756080" y="6404421"/>
            <a:ext cx="13287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het             hom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E0619239-4913-9A05-604F-C77D5B0F1693}"/>
              </a:ext>
            </a:extLst>
          </p:cNvPr>
          <p:cNvSpPr txBox="1"/>
          <p:nvPr/>
        </p:nvSpPr>
        <p:spPr>
          <a:xfrm rot="16200000">
            <a:off x="-349293" y="4930129"/>
            <a:ext cx="13287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het             hom</a:t>
            </a:r>
          </a:p>
        </p:txBody>
      </p:sp>
      <p:pic>
        <p:nvPicPr>
          <p:cNvPr id="31" name="Grafik 30" descr="Ein Bild, das Text, Screenshot, Schrift, Design enthält.&#10;&#10;KI-generierte Inhalte können fehlerhaft sein.">
            <a:extLst>
              <a:ext uri="{FF2B5EF4-FFF2-40B4-BE49-F238E27FC236}">
                <a16:creationId xmlns:a16="http://schemas.microsoft.com/office/drawing/2014/main" id="{DADF45EE-959B-EBCA-B022-0208F69B13B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64" r="9992"/>
          <a:stretch>
            <a:fillRect/>
          </a:stretch>
        </p:blipFill>
        <p:spPr>
          <a:xfrm>
            <a:off x="415550" y="7502544"/>
            <a:ext cx="1862138" cy="1797180"/>
          </a:xfrm>
          <a:prstGeom prst="rect">
            <a:avLst/>
          </a:prstGeom>
        </p:spPr>
      </p:pic>
      <p:sp>
        <p:nvSpPr>
          <p:cNvPr id="35" name="Textfeld 34">
            <a:extLst>
              <a:ext uri="{FF2B5EF4-FFF2-40B4-BE49-F238E27FC236}">
                <a16:creationId xmlns:a16="http://schemas.microsoft.com/office/drawing/2014/main" id="{B6E2A6B7-1F5D-C7EC-A460-8EA715E0A06E}"/>
              </a:ext>
            </a:extLst>
          </p:cNvPr>
          <p:cNvSpPr txBox="1"/>
          <p:nvPr/>
        </p:nvSpPr>
        <p:spPr>
          <a:xfrm>
            <a:off x="3099596" y="4347098"/>
            <a:ext cx="73626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i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THADA        		                  MLLT10</a:t>
            </a: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38C58D79-0E35-A6F4-5D55-6DA96615044D}"/>
              </a:ext>
            </a:extLst>
          </p:cNvPr>
          <p:cNvSpPr txBox="1"/>
          <p:nvPr/>
        </p:nvSpPr>
        <p:spPr>
          <a:xfrm rot="16200000">
            <a:off x="-341262" y="7868571"/>
            <a:ext cx="13287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het             hom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B6E2A6B7-1F5D-C7EC-A460-8EA715E0A06E}"/>
              </a:ext>
            </a:extLst>
          </p:cNvPr>
          <p:cNvSpPr txBox="1"/>
          <p:nvPr/>
        </p:nvSpPr>
        <p:spPr>
          <a:xfrm>
            <a:off x="369084" y="7255399"/>
            <a:ext cx="73626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i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RP4-666F24.3-RP4-663N10.1</a:t>
            </a: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9240AFA3-F0FF-367F-8D9E-AC7143FFAC18}"/>
              </a:ext>
            </a:extLst>
          </p:cNvPr>
          <p:cNvSpPr txBox="1"/>
          <p:nvPr/>
        </p:nvSpPr>
        <p:spPr>
          <a:xfrm rot="16200000">
            <a:off x="-337854" y="8872201"/>
            <a:ext cx="13287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             control</a:t>
            </a:r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11910DBE-78A7-70AF-B280-555E95F3E66B}"/>
              </a:ext>
            </a:extLst>
          </p:cNvPr>
          <p:cNvSpPr txBox="1"/>
          <p:nvPr/>
        </p:nvSpPr>
        <p:spPr>
          <a:xfrm>
            <a:off x="-43038" y="65350"/>
            <a:ext cx="314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A</a:t>
            </a:r>
            <a:endParaRPr kumimoji="0" lang="de-DE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 rotWithShape="1">
          <a:blip r:embed="rId12"/>
          <a:srcRect r="50283"/>
          <a:stretch/>
        </p:blipFill>
        <p:spPr>
          <a:xfrm>
            <a:off x="2579174" y="7445968"/>
            <a:ext cx="1874234" cy="1177053"/>
          </a:xfrm>
          <a:prstGeom prst="rect">
            <a:avLst/>
          </a:prstGeom>
        </p:spPr>
      </p:pic>
      <p:sp>
        <p:nvSpPr>
          <p:cNvPr id="45" name="Textfeld 44">
            <a:extLst>
              <a:ext uri="{FF2B5EF4-FFF2-40B4-BE49-F238E27FC236}">
                <a16:creationId xmlns:a16="http://schemas.microsoft.com/office/drawing/2014/main" id="{11910DBE-78A7-70AF-B280-555E95F3E66B}"/>
              </a:ext>
            </a:extLst>
          </p:cNvPr>
          <p:cNvSpPr txBox="1"/>
          <p:nvPr/>
        </p:nvSpPr>
        <p:spPr>
          <a:xfrm>
            <a:off x="2311157" y="7220326"/>
            <a:ext cx="314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noProof="0" dirty="0">
                <a:solidFill>
                  <a:prstClr val="black"/>
                </a:solidFill>
                <a:latin typeface="Arial" charset="0"/>
                <a:ea typeface="Arial" charset="0"/>
                <a:cs typeface="Arial" charset="0"/>
              </a:rPr>
              <a:t>C</a:t>
            </a:r>
            <a:endParaRPr kumimoji="0" lang="de-DE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7" name="Textfeld 46"/>
          <p:cNvSpPr txBox="1"/>
          <p:nvPr/>
        </p:nvSpPr>
        <p:spPr>
          <a:xfrm>
            <a:off x="2550282" y="7404026"/>
            <a:ext cx="38343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Het</a:t>
            </a:r>
            <a:endParaRPr lang="en-GB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6" name="Grafik 45"/>
          <p:cNvPicPr>
            <a:picLocks noChangeAspect="1"/>
          </p:cNvPicPr>
          <p:nvPr/>
        </p:nvPicPr>
        <p:blipFill rotWithShape="1">
          <a:blip r:embed="rId13"/>
          <a:srcRect t="10659" r="982" b="7087"/>
          <a:stretch/>
        </p:blipFill>
        <p:spPr>
          <a:xfrm>
            <a:off x="182601" y="497281"/>
            <a:ext cx="3083800" cy="2210628"/>
          </a:xfrm>
          <a:prstGeom prst="rect">
            <a:avLst/>
          </a:prstGeom>
        </p:spPr>
      </p:pic>
      <p:pic>
        <p:nvPicPr>
          <p:cNvPr id="49" name="Grafik 48"/>
          <p:cNvPicPr>
            <a:picLocks noChangeAspect="1"/>
          </p:cNvPicPr>
          <p:nvPr/>
        </p:nvPicPr>
        <p:blipFill rotWithShape="1">
          <a:blip r:embed="rId14"/>
          <a:srcRect t="11482" r="2481" b="7124"/>
          <a:stretch/>
        </p:blipFill>
        <p:spPr>
          <a:xfrm>
            <a:off x="3380801" y="497281"/>
            <a:ext cx="3067769" cy="2218082"/>
          </a:xfrm>
          <a:prstGeom prst="rect">
            <a:avLst/>
          </a:prstGeom>
        </p:spPr>
      </p:pic>
      <p:sp>
        <p:nvSpPr>
          <p:cNvPr id="50" name="Textfeld 49">
            <a:extLst>
              <a:ext uri="{FF2B5EF4-FFF2-40B4-BE49-F238E27FC236}">
                <a16:creationId xmlns:a16="http://schemas.microsoft.com/office/drawing/2014/main" id="{11910DBE-78A7-70AF-B280-555E95F3E66B}"/>
              </a:ext>
            </a:extLst>
          </p:cNvPr>
          <p:cNvSpPr txBox="1"/>
          <p:nvPr/>
        </p:nvSpPr>
        <p:spPr>
          <a:xfrm>
            <a:off x="-43038" y="2644901"/>
            <a:ext cx="314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dirty="0">
                <a:solidFill>
                  <a:prstClr val="black"/>
                </a:solidFill>
                <a:latin typeface="Arial" charset="0"/>
                <a:ea typeface="Arial" charset="0"/>
                <a:cs typeface="Arial" charset="0"/>
              </a:rPr>
              <a:t>B</a:t>
            </a:r>
            <a:endParaRPr kumimoji="0" lang="de-DE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3" name="Textfeld 52"/>
          <p:cNvSpPr txBox="1"/>
          <p:nvPr/>
        </p:nvSpPr>
        <p:spPr>
          <a:xfrm>
            <a:off x="215385" y="242847"/>
            <a:ext cx="211056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PRKD1 G592R </a:t>
            </a:r>
            <a:r>
              <a:rPr lang="de-DE" sz="800" dirty="0" err="1">
                <a:latin typeface="Arial" panose="020B0604020202020204" pitchFamily="34" charset="0"/>
                <a:cs typeface="Arial" panose="020B0604020202020204" pitchFamily="34" charset="0"/>
              </a:rPr>
              <a:t>het</a:t>
            </a: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Rechteck 53"/>
          <p:cNvSpPr/>
          <p:nvPr/>
        </p:nvSpPr>
        <p:spPr>
          <a:xfrm>
            <a:off x="219048" y="145076"/>
            <a:ext cx="252739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UCSFi001-A-1T</a:t>
            </a: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3524858" y="242847"/>
            <a:ext cx="18303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PRKD1 G592R </a:t>
            </a:r>
            <a:r>
              <a:rPr lang="de-DE" sz="800" dirty="0" err="1">
                <a:latin typeface="Arial" panose="020B0604020202020204" pitchFamily="34" charset="0"/>
                <a:cs typeface="Arial" panose="020B0604020202020204" pitchFamily="34" charset="0"/>
              </a:rPr>
              <a:t>hom</a:t>
            </a: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Rechteck 55"/>
          <p:cNvSpPr/>
          <p:nvPr/>
        </p:nvSpPr>
        <p:spPr>
          <a:xfrm>
            <a:off x="3524361" y="145076"/>
            <a:ext cx="98937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8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UCSFi001-A-1U </a:t>
            </a: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2" name="Grafik 41">
            <a:extLst>
              <a:ext uri="{FF2B5EF4-FFF2-40B4-BE49-F238E27FC236}">
                <a16:creationId xmlns:a16="http://schemas.microsoft.com/office/drawing/2014/main" id="{35B69716-BB39-724C-8DB2-8519A08E1B28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51108"/>
          <a:stretch/>
        </p:blipFill>
        <p:spPr>
          <a:xfrm>
            <a:off x="4469899" y="7445968"/>
            <a:ext cx="1843137" cy="1177053"/>
          </a:xfrm>
          <a:prstGeom prst="rect">
            <a:avLst/>
          </a:prstGeom>
        </p:spPr>
      </p:pic>
      <p:sp>
        <p:nvSpPr>
          <p:cNvPr id="48" name="Textfeld 47"/>
          <p:cNvSpPr txBox="1"/>
          <p:nvPr/>
        </p:nvSpPr>
        <p:spPr>
          <a:xfrm>
            <a:off x="4441007" y="7404026"/>
            <a:ext cx="4555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</a:t>
            </a:r>
            <a:endParaRPr lang="en-GB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30492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205</Words>
  <Application>Microsoft Macintosh PowerPoint</Application>
  <PresentationFormat>A4-Papier (210 x 297 mm)</PresentationFormat>
  <Paragraphs>80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8" baseType="lpstr">
      <vt:lpstr>Aptos</vt:lpstr>
      <vt:lpstr>Aptos Display</vt:lpstr>
      <vt:lpstr>Arial</vt:lpstr>
      <vt:lpstr>Calibri</vt:lpstr>
      <vt:lpstr>Symbol</vt:lpstr>
      <vt:lpstr>Office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Janice Raabe</dc:creator>
  <cp:lastModifiedBy>Microsoft Office-Anwender</cp:lastModifiedBy>
  <cp:revision>136</cp:revision>
  <cp:lastPrinted>2026-01-26T09:03:24Z</cp:lastPrinted>
  <dcterms:created xsi:type="dcterms:W3CDTF">2025-03-14T15:14:17Z</dcterms:created>
  <dcterms:modified xsi:type="dcterms:W3CDTF">2026-02-12T16:45:40Z</dcterms:modified>
</cp:coreProperties>
</file>