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>
        <p:scale>
          <a:sx n="80" d="100"/>
          <a:sy n="80" d="100"/>
        </p:scale>
        <p:origin x="1080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4455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2764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8649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0872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9167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3083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8714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58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6687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05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4859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5B5FC-89BC-4F08-9B12-A572E87411ED}" type="datetimeFigureOut">
              <a:rPr lang="de-DE" smtClean="0"/>
              <a:t>14.08.2020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39B4B-494D-409A-8A0F-1FDCD0F10B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08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612" y="1578024"/>
            <a:ext cx="3929904" cy="39299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feld 11"/>
          <p:cNvSpPr txBox="1"/>
          <p:nvPr/>
        </p:nvSpPr>
        <p:spPr>
          <a:xfrm>
            <a:off x="5415797" y="118872"/>
            <a:ext cx="15408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 smtClean="0"/>
              <a:t>Figure</a:t>
            </a:r>
            <a:r>
              <a:rPr lang="de-DE" sz="2800" dirty="0" smtClean="0"/>
              <a:t> 2b</a:t>
            </a:r>
            <a:endParaRPr lang="de-DE" sz="2800" dirty="0"/>
          </a:p>
        </p:txBody>
      </p:sp>
      <p:sp>
        <p:nvSpPr>
          <p:cNvPr id="14" name="Textfeld 13"/>
          <p:cNvSpPr txBox="1"/>
          <p:nvPr/>
        </p:nvSpPr>
        <p:spPr>
          <a:xfrm>
            <a:off x="3175086" y="2963756"/>
            <a:ext cx="620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-VSV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 rot="16200000">
            <a:off x="2344613" y="1097443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TET-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 rot="16200000">
            <a:off x="2742821" y="1097443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TET+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3582102" y="1231134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       -</a:t>
            </a:r>
            <a:endParaRPr lang="de-DE" dirty="0"/>
          </a:p>
        </p:txBody>
      </p:sp>
      <p:cxnSp>
        <p:nvCxnSpPr>
          <p:cNvPr id="3" name="Gerader Verbinder 2"/>
          <p:cNvCxnSpPr/>
          <p:nvPr/>
        </p:nvCxnSpPr>
        <p:spPr>
          <a:xfrm>
            <a:off x="1922644" y="3090672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/>
        </p:nvCxnSpPr>
        <p:spPr>
          <a:xfrm>
            <a:off x="1913754" y="3272282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/>
          <p:cNvCxnSpPr/>
          <p:nvPr/>
        </p:nvCxnSpPr>
        <p:spPr>
          <a:xfrm>
            <a:off x="1901054" y="3494532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1935344" y="2779522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/>
          <p:cNvCxnSpPr/>
          <p:nvPr/>
        </p:nvCxnSpPr>
        <p:spPr>
          <a:xfrm>
            <a:off x="1907404" y="3704082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>
            <a:off x="1890201" y="4085083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1615084" y="2636126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70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1622374" y="2951032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55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1612669" y="3144759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40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1617712" y="3360242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35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1626004" y="3554055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accent1"/>
                </a:solidFill>
              </a:rPr>
              <a:t>2</a:t>
            </a:r>
            <a:r>
              <a:rPr lang="de-DE" sz="1200" dirty="0" smtClean="0">
                <a:solidFill>
                  <a:schemeClr val="accent1"/>
                </a:solidFill>
              </a:rPr>
              <a:t>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1630454" y="3948353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15</a:t>
            </a:r>
            <a:endParaRPr lang="de-DE" sz="1200" dirty="0">
              <a:solidFill>
                <a:schemeClr val="accent1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033" y="1593938"/>
            <a:ext cx="3932528" cy="393252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9" name="Gerader Verbinder 28"/>
          <p:cNvCxnSpPr/>
          <p:nvPr/>
        </p:nvCxnSpPr>
        <p:spPr>
          <a:xfrm>
            <a:off x="6731276" y="2954304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>
            <a:off x="6722386" y="3159978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>
            <a:off x="6709686" y="3382228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/>
          <p:cNvCxnSpPr/>
          <p:nvPr/>
        </p:nvCxnSpPr>
        <p:spPr>
          <a:xfrm>
            <a:off x="6743976" y="2643154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>
            <a:off x="6716036" y="3591778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r Verbinder 33"/>
          <p:cNvCxnSpPr/>
          <p:nvPr/>
        </p:nvCxnSpPr>
        <p:spPr>
          <a:xfrm>
            <a:off x="6698833" y="3972779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/>
          <p:cNvSpPr txBox="1"/>
          <p:nvPr/>
        </p:nvSpPr>
        <p:spPr>
          <a:xfrm>
            <a:off x="6423716" y="249975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70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6431006" y="2814664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55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6421301" y="3032455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40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6426344" y="324793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35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6434636" y="3441751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accent1"/>
                </a:solidFill>
              </a:rPr>
              <a:t>2</a:t>
            </a:r>
            <a:r>
              <a:rPr lang="de-DE" sz="1200" dirty="0" smtClean="0">
                <a:solidFill>
                  <a:schemeClr val="accent1"/>
                </a:solidFill>
              </a:rPr>
              <a:t>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6439086" y="3836049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41" name="Textfeld 40"/>
          <p:cNvSpPr txBox="1"/>
          <p:nvPr/>
        </p:nvSpPr>
        <p:spPr>
          <a:xfrm>
            <a:off x="7869764" y="2997976"/>
            <a:ext cx="748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-ACTB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 rot="16200000">
            <a:off x="6912612" y="1105462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TET-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 rot="16200000">
            <a:off x="7310820" y="1105462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TET+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8150101" y="1239153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       -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03651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94" y="1627632"/>
            <a:ext cx="3907728" cy="39077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858" y="1627632"/>
            <a:ext cx="3907728" cy="39077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feld 1"/>
          <p:cNvSpPr txBox="1"/>
          <p:nvPr/>
        </p:nvSpPr>
        <p:spPr>
          <a:xfrm>
            <a:off x="5415797" y="118872"/>
            <a:ext cx="1351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 smtClean="0"/>
              <a:t>Figure</a:t>
            </a:r>
            <a:r>
              <a:rPr lang="de-DE" sz="2800" dirty="0" smtClean="0"/>
              <a:t> 3</a:t>
            </a:r>
            <a:endParaRPr lang="de-DE" sz="2800" dirty="0"/>
          </a:p>
        </p:txBody>
      </p:sp>
      <p:sp>
        <p:nvSpPr>
          <p:cNvPr id="12" name="Textfeld 11"/>
          <p:cNvSpPr txBox="1"/>
          <p:nvPr/>
        </p:nvSpPr>
        <p:spPr>
          <a:xfrm>
            <a:off x="5958437" y="2560282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-VIM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452982" y="2574722"/>
            <a:ext cx="748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</a:t>
            </a:r>
            <a:r>
              <a:rPr lang="de-DE" dirty="0" smtClean="0"/>
              <a:t>ACTB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 rot="16200000">
            <a:off x="462473" y="1147051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TET-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 rot="16200000">
            <a:off x="778385" y="1147051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TET+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1372656" y="1254993"/>
            <a:ext cx="2282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    -    -    -    -    -    -    - 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 rot="16200000">
            <a:off x="5008890" y="1121303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TET-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 rot="16200000">
            <a:off x="5407098" y="1121303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TET+</a:t>
            </a:r>
            <a:endParaRPr lang="de-DE" dirty="0"/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056" y="1621018"/>
            <a:ext cx="3907728" cy="39077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" name="Textfeld 22"/>
          <p:cNvSpPr txBox="1"/>
          <p:nvPr/>
        </p:nvSpPr>
        <p:spPr>
          <a:xfrm>
            <a:off x="11378952" y="2504938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-CDH1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11378952" y="3351322"/>
            <a:ext cx="748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-ACTB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 rot="16200000">
            <a:off x="8393952" y="1126504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TET-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 rot="16200000">
            <a:off x="8709864" y="1126504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TET+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9477871" y="1234446"/>
            <a:ext cx="1895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      -           -       -  </a:t>
            </a:r>
            <a:endParaRPr lang="de-DE" dirty="0"/>
          </a:p>
        </p:txBody>
      </p:sp>
      <p:cxnSp>
        <p:nvCxnSpPr>
          <p:cNvPr id="20" name="Gerader Verbinder 19"/>
          <p:cNvCxnSpPr/>
          <p:nvPr/>
        </p:nvCxnSpPr>
        <p:spPr>
          <a:xfrm>
            <a:off x="8403660" y="3531825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/>
          <p:cNvCxnSpPr/>
          <p:nvPr/>
        </p:nvCxnSpPr>
        <p:spPr>
          <a:xfrm>
            <a:off x="8394770" y="3737499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>
            <a:off x="8382070" y="3971781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8368232" y="3280835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>
            <a:off x="8388420" y="4181331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>
            <a:off x="8371217" y="4550300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8084068" y="3137439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70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8103390" y="3392185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55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8093685" y="3609976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40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8098728" y="3837491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35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8107020" y="4031304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accent1"/>
                </a:solidFill>
              </a:rPr>
              <a:t>2</a:t>
            </a:r>
            <a:r>
              <a:rPr lang="de-DE" sz="1200" dirty="0" smtClean="0">
                <a:solidFill>
                  <a:schemeClr val="accent1"/>
                </a:solidFill>
              </a:rPr>
              <a:t>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8111470" y="441357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15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38" name="Gerader Verbinder 37"/>
          <p:cNvCxnSpPr/>
          <p:nvPr/>
        </p:nvCxnSpPr>
        <p:spPr>
          <a:xfrm>
            <a:off x="8364217" y="2988066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8055989" y="2844670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10</a:t>
            </a:r>
            <a:r>
              <a:rPr lang="de-DE" sz="1200" dirty="0" smtClean="0">
                <a:solidFill>
                  <a:schemeClr val="accent1"/>
                </a:solidFill>
              </a:rPr>
              <a:t>0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40" name="Gerader Verbinder 39"/>
          <p:cNvCxnSpPr/>
          <p:nvPr/>
        </p:nvCxnSpPr>
        <p:spPr>
          <a:xfrm>
            <a:off x="8372236" y="2695296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feld 40"/>
          <p:cNvSpPr txBox="1"/>
          <p:nvPr/>
        </p:nvSpPr>
        <p:spPr>
          <a:xfrm>
            <a:off x="8064008" y="2551900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13</a:t>
            </a:r>
            <a:r>
              <a:rPr lang="de-DE" sz="1200" dirty="0" smtClean="0">
                <a:solidFill>
                  <a:schemeClr val="accent1"/>
                </a:solidFill>
              </a:rPr>
              <a:t>0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42" name="Gerader Verbinder 41"/>
          <p:cNvCxnSpPr/>
          <p:nvPr/>
        </p:nvCxnSpPr>
        <p:spPr>
          <a:xfrm>
            <a:off x="8368221" y="2366432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feld 42"/>
          <p:cNvSpPr txBox="1"/>
          <p:nvPr/>
        </p:nvSpPr>
        <p:spPr>
          <a:xfrm>
            <a:off x="8059993" y="2223036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18</a:t>
            </a:r>
            <a:r>
              <a:rPr lang="de-DE" sz="1200" dirty="0" smtClean="0">
                <a:solidFill>
                  <a:schemeClr val="accent1"/>
                </a:solidFill>
              </a:rPr>
              <a:t>0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44" name="Gerader Verbinder 43"/>
          <p:cNvCxnSpPr/>
          <p:nvPr/>
        </p:nvCxnSpPr>
        <p:spPr>
          <a:xfrm>
            <a:off x="338484" y="2517161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44"/>
          <p:cNvCxnSpPr/>
          <p:nvPr/>
        </p:nvCxnSpPr>
        <p:spPr>
          <a:xfrm>
            <a:off x="341626" y="2746899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45"/>
          <p:cNvCxnSpPr/>
          <p:nvPr/>
        </p:nvCxnSpPr>
        <p:spPr>
          <a:xfrm>
            <a:off x="328926" y="2993213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/>
          <p:cNvCxnSpPr/>
          <p:nvPr/>
        </p:nvCxnSpPr>
        <p:spPr>
          <a:xfrm>
            <a:off x="315088" y="2242107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47"/>
          <p:cNvCxnSpPr/>
          <p:nvPr/>
        </p:nvCxnSpPr>
        <p:spPr>
          <a:xfrm>
            <a:off x="335276" y="3250891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48"/>
          <p:cNvCxnSpPr/>
          <p:nvPr/>
        </p:nvCxnSpPr>
        <p:spPr>
          <a:xfrm>
            <a:off x="318073" y="3475476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49"/>
          <p:cNvSpPr txBox="1"/>
          <p:nvPr/>
        </p:nvSpPr>
        <p:spPr>
          <a:xfrm>
            <a:off x="30924" y="2098711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70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50246" y="2377521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55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40541" y="2595312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40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53" name="Textfeld 52"/>
          <p:cNvSpPr txBox="1"/>
          <p:nvPr/>
        </p:nvSpPr>
        <p:spPr>
          <a:xfrm>
            <a:off x="45584" y="2858923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35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54" name="Textfeld 53"/>
          <p:cNvSpPr txBox="1"/>
          <p:nvPr/>
        </p:nvSpPr>
        <p:spPr>
          <a:xfrm>
            <a:off x="53876" y="3100864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accent1"/>
                </a:solidFill>
              </a:rPr>
              <a:t>2</a:t>
            </a:r>
            <a:r>
              <a:rPr lang="de-DE" sz="1200" dirty="0" smtClean="0">
                <a:solidFill>
                  <a:schemeClr val="accent1"/>
                </a:solidFill>
              </a:rPr>
              <a:t>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58326" y="3338746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15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62" name="Gerader Verbinder 61"/>
          <p:cNvCxnSpPr/>
          <p:nvPr/>
        </p:nvCxnSpPr>
        <p:spPr>
          <a:xfrm>
            <a:off x="4465312" y="2745758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/>
          <p:cNvCxnSpPr/>
          <p:nvPr/>
        </p:nvCxnSpPr>
        <p:spPr>
          <a:xfrm>
            <a:off x="4456422" y="2951432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/>
          <p:cNvCxnSpPr/>
          <p:nvPr/>
        </p:nvCxnSpPr>
        <p:spPr>
          <a:xfrm>
            <a:off x="4443722" y="3185714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4"/>
          <p:cNvCxnSpPr/>
          <p:nvPr/>
        </p:nvCxnSpPr>
        <p:spPr>
          <a:xfrm>
            <a:off x="4429884" y="2470704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/>
          <p:nvPr/>
        </p:nvCxnSpPr>
        <p:spPr>
          <a:xfrm>
            <a:off x="4450072" y="3395264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r Verbinder 66"/>
          <p:cNvCxnSpPr/>
          <p:nvPr/>
        </p:nvCxnSpPr>
        <p:spPr>
          <a:xfrm>
            <a:off x="4432869" y="3764233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feld 67"/>
          <p:cNvSpPr txBox="1"/>
          <p:nvPr/>
        </p:nvSpPr>
        <p:spPr>
          <a:xfrm>
            <a:off x="4145720" y="232730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70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69" name="Textfeld 68"/>
          <p:cNvSpPr txBox="1"/>
          <p:nvPr/>
        </p:nvSpPr>
        <p:spPr>
          <a:xfrm>
            <a:off x="4165042" y="260611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55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70" name="Textfeld 69"/>
          <p:cNvSpPr txBox="1"/>
          <p:nvPr/>
        </p:nvSpPr>
        <p:spPr>
          <a:xfrm>
            <a:off x="4155337" y="2823909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40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71" name="Textfeld 70"/>
          <p:cNvSpPr txBox="1"/>
          <p:nvPr/>
        </p:nvSpPr>
        <p:spPr>
          <a:xfrm>
            <a:off x="4160380" y="3051424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35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72" name="Textfeld 71"/>
          <p:cNvSpPr txBox="1"/>
          <p:nvPr/>
        </p:nvSpPr>
        <p:spPr>
          <a:xfrm>
            <a:off x="4168672" y="3245237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accent1"/>
                </a:solidFill>
              </a:rPr>
              <a:t>2</a:t>
            </a:r>
            <a:r>
              <a:rPr lang="de-DE" sz="1200" dirty="0" smtClean="0">
                <a:solidFill>
                  <a:schemeClr val="accent1"/>
                </a:solidFill>
              </a:rPr>
              <a:t>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73" name="Textfeld 72"/>
          <p:cNvSpPr txBox="1"/>
          <p:nvPr/>
        </p:nvSpPr>
        <p:spPr>
          <a:xfrm>
            <a:off x="4173122" y="3627503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15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74" name="Gerader Verbinder 73"/>
          <p:cNvCxnSpPr/>
          <p:nvPr/>
        </p:nvCxnSpPr>
        <p:spPr>
          <a:xfrm>
            <a:off x="4425869" y="2165903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feld 74"/>
          <p:cNvSpPr txBox="1"/>
          <p:nvPr/>
        </p:nvSpPr>
        <p:spPr>
          <a:xfrm>
            <a:off x="4117641" y="2022507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10</a:t>
            </a:r>
            <a:r>
              <a:rPr lang="de-DE" sz="1200" dirty="0" smtClean="0">
                <a:solidFill>
                  <a:schemeClr val="accent1"/>
                </a:solidFill>
              </a:rPr>
              <a:t>0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76" name="Gerader Verbinder 75"/>
          <p:cNvCxnSpPr/>
          <p:nvPr/>
        </p:nvCxnSpPr>
        <p:spPr>
          <a:xfrm>
            <a:off x="4433888" y="1885165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feld 76"/>
          <p:cNvSpPr txBox="1"/>
          <p:nvPr/>
        </p:nvSpPr>
        <p:spPr>
          <a:xfrm>
            <a:off x="4125660" y="1741769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13</a:t>
            </a:r>
            <a:r>
              <a:rPr lang="de-DE" sz="1200" dirty="0" smtClean="0">
                <a:solidFill>
                  <a:schemeClr val="accent1"/>
                </a:solidFill>
              </a:rPr>
              <a:t>0</a:t>
            </a:r>
            <a:endParaRPr lang="de-DE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37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170" y="1616280"/>
            <a:ext cx="3924984" cy="39249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576" y="1616280"/>
            <a:ext cx="3924984" cy="39249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60" y="1616280"/>
            <a:ext cx="3924984" cy="392498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feld 12"/>
          <p:cNvSpPr txBox="1"/>
          <p:nvPr/>
        </p:nvSpPr>
        <p:spPr>
          <a:xfrm>
            <a:off x="936668" y="2655323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-GFP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 rot="16200000">
            <a:off x="435213" y="1024607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HUH6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942990" y="1208792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   -   -   -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484172" y="4089858"/>
            <a:ext cx="748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-ACTB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 rot="16200000">
            <a:off x="1824853" y="1024607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HUH6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2360062" y="1208792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   -   -   -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7279957" y="2340666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-GFP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11014820" y="4037882"/>
            <a:ext cx="748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-ACTB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 rot="16200000">
            <a:off x="6073765" y="106276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HUH7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6087766" y="1246948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 rot="16200000">
            <a:off x="6281096" y="1038695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HepT1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 rot="16200000">
            <a:off x="6509665" y="1023139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HepG2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 rot="16200000">
            <a:off x="6737981" y="1026503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Hep3B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 rot="16200000">
            <a:off x="9556752" y="101276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HUH7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9570753" y="1196950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 rot="16200000">
            <a:off x="9764083" y="988697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HepT1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 rot="16200000">
            <a:off x="9992652" y="973141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HepG2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 rot="16200000">
            <a:off x="10220968" y="976505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Hep3B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5415797" y="118872"/>
            <a:ext cx="15168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 smtClean="0"/>
              <a:t>Figure</a:t>
            </a:r>
            <a:r>
              <a:rPr lang="de-DE" sz="2800" dirty="0" smtClean="0"/>
              <a:t> S2</a:t>
            </a:r>
            <a:endParaRPr lang="de-DE" sz="2800" dirty="0"/>
          </a:p>
        </p:txBody>
      </p:sp>
      <p:cxnSp>
        <p:nvCxnSpPr>
          <p:cNvPr id="33" name="Gerader Verbinder 32"/>
          <p:cNvCxnSpPr/>
          <p:nvPr/>
        </p:nvCxnSpPr>
        <p:spPr>
          <a:xfrm>
            <a:off x="310413" y="3006448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r Verbinder 33"/>
          <p:cNvCxnSpPr/>
          <p:nvPr/>
        </p:nvCxnSpPr>
        <p:spPr>
          <a:xfrm>
            <a:off x="265427" y="4343088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V="1">
            <a:off x="346275" y="3376652"/>
            <a:ext cx="242121" cy="17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/>
          <p:cNvCxnSpPr/>
          <p:nvPr/>
        </p:nvCxnSpPr>
        <p:spPr>
          <a:xfrm>
            <a:off x="323113" y="2683266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r Verbinder 36"/>
          <p:cNvCxnSpPr/>
          <p:nvPr/>
        </p:nvCxnSpPr>
        <p:spPr>
          <a:xfrm>
            <a:off x="283141" y="3595794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/>
          <p:cNvCxnSpPr/>
          <p:nvPr/>
        </p:nvCxnSpPr>
        <p:spPr>
          <a:xfrm>
            <a:off x="277970" y="4722752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26706" y="2539870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25</a:t>
            </a:r>
            <a:r>
              <a:rPr lang="de-DE" sz="1200" dirty="0" smtClean="0">
                <a:solidFill>
                  <a:schemeClr val="accent1"/>
                </a:solidFill>
              </a:rPr>
              <a:t>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33996" y="2878840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150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42" name="Textfeld 41"/>
          <p:cNvSpPr txBox="1"/>
          <p:nvPr/>
        </p:nvSpPr>
        <p:spPr>
          <a:xfrm>
            <a:off x="29334" y="3239922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100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13773" y="3457799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75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42076" y="4188976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37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>
            <a:off x="285481" y="4038288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33615" y="3898955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50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47" name="Textfeld 46"/>
          <p:cNvSpPr txBox="1"/>
          <p:nvPr/>
        </p:nvSpPr>
        <p:spPr>
          <a:xfrm>
            <a:off x="48098" y="4584252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25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48" name="Gerader Verbinder 47"/>
          <p:cNvCxnSpPr/>
          <p:nvPr/>
        </p:nvCxnSpPr>
        <p:spPr>
          <a:xfrm>
            <a:off x="5632112" y="2725710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48"/>
          <p:cNvCxnSpPr/>
          <p:nvPr/>
        </p:nvCxnSpPr>
        <p:spPr>
          <a:xfrm>
            <a:off x="5547371" y="4110478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r Verbinder 50"/>
          <p:cNvCxnSpPr/>
          <p:nvPr/>
        </p:nvCxnSpPr>
        <p:spPr>
          <a:xfrm>
            <a:off x="5644812" y="2354400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>
            <a:off x="5573036" y="3338909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>
            <a:off x="5567865" y="4442014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5292748" y="2211004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25</a:t>
            </a:r>
            <a:r>
              <a:rPr lang="de-DE" sz="1200" dirty="0" smtClean="0">
                <a:solidFill>
                  <a:schemeClr val="accent1"/>
                </a:solidFill>
              </a:rPr>
              <a:t>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5300038" y="2598102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150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5295376" y="2959184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100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5303668" y="3200914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75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5308118" y="3956366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37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59" name="Gerader Verbinder 58"/>
          <p:cNvCxnSpPr/>
          <p:nvPr/>
        </p:nvCxnSpPr>
        <p:spPr>
          <a:xfrm>
            <a:off x="5575376" y="3757550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/>
          <p:cNvSpPr txBox="1"/>
          <p:nvPr/>
        </p:nvSpPr>
        <p:spPr>
          <a:xfrm>
            <a:off x="5299657" y="3618217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50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61" name="Textfeld 60"/>
          <p:cNvSpPr txBox="1"/>
          <p:nvPr/>
        </p:nvSpPr>
        <p:spPr>
          <a:xfrm>
            <a:off x="5314140" y="4303514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25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62" name="Gerader Verbinder 61"/>
          <p:cNvCxnSpPr/>
          <p:nvPr/>
        </p:nvCxnSpPr>
        <p:spPr>
          <a:xfrm flipV="1">
            <a:off x="5635217" y="3091730"/>
            <a:ext cx="242121" cy="17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/>
          <p:cNvCxnSpPr/>
          <p:nvPr/>
        </p:nvCxnSpPr>
        <p:spPr>
          <a:xfrm>
            <a:off x="9069141" y="2721698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/>
          <p:cNvCxnSpPr/>
          <p:nvPr/>
        </p:nvCxnSpPr>
        <p:spPr>
          <a:xfrm>
            <a:off x="8793508" y="4067138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4"/>
          <p:cNvCxnSpPr/>
          <p:nvPr/>
        </p:nvCxnSpPr>
        <p:spPr>
          <a:xfrm>
            <a:off x="9117933" y="2338356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/>
          <p:nvPr/>
        </p:nvCxnSpPr>
        <p:spPr>
          <a:xfrm>
            <a:off x="8913813" y="3310833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r Verbinder 66"/>
          <p:cNvCxnSpPr/>
          <p:nvPr/>
        </p:nvCxnSpPr>
        <p:spPr>
          <a:xfrm>
            <a:off x="8771082" y="4450034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feld 67"/>
          <p:cNvSpPr txBox="1"/>
          <p:nvPr/>
        </p:nvSpPr>
        <p:spPr>
          <a:xfrm>
            <a:off x="8489141" y="2219024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25</a:t>
            </a:r>
            <a:r>
              <a:rPr lang="de-DE" sz="1200" dirty="0" smtClean="0">
                <a:solidFill>
                  <a:schemeClr val="accent1"/>
                </a:solidFill>
              </a:rPr>
              <a:t>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69" name="Textfeld 68"/>
          <p:cNvSpPr txBox="1"/>
          <p:nvPr/>
        </p:nvSpPr>
        <p:spPr>
          <a:xfrm>
            <a:off x="8489607" y="2606122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150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70" name="Textfeld 69"/>
          <p:cNvSpPr txBox="1"/>
          <p:nvPr/>
        </p:nvSpPr>
        <p:spPr>
          <a:xfrm>
            <a:off x="8491769" y="2931108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100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71" name="Textfeld 70"/>
          <p:cNvSpPr txBox="1"/>
          <p:nvPr/>
        </p:nvSpPr>
        <p:spPr>
          <a:xfrm>
            <a:off x="8536157" y="3160806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75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72" name="Textfeld 71"/>
          <p:cNvSpPr txBox="1"/>
          <p:nvPr/>
        </p:nvSpPr>
        <p:spPr>
          <a:xfrm>
            <a:off x="8531807" y="3923442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37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73" name="Gerader Verbinder 72"/>
          <p:cNvCxnSpPr/>
          <p:nvPr/>
        </p:nvCxnSpPr>
        <p:spPr>
          <a:xfrm>
            <a:off x="8831929" y="3753538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8530170" y="3612589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50</a:t>
            </a:r>
            <a:endParaRPr lang="de-DE" sz="1200" dirty="0">
              <a:solidFill>
                <a:schemeClr val="accent1"/>
              </a:solidFill>
            </a:endParaRPr>
          </a:p>
        </p:txBody>
      </p:sp>
      <p:sp>
        <p:nvSpPr>
          <p:cNvPr id="75" name="Textfeld 74"/>
          <p:cNvSpPr txBox="1"/>
          <p:nvPr/>
        </p:nvSpPr>
        <p:spPr>
          <a:xfrm>
            <a:off x="8510533" y="4311534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accent1"/>
                </a:solidFill>
              </a:rPr>
              <a:t>25</a:t>
            </a:r>
            <a:endParaRPr lang="de-DE" sz="1200" dirty="0">
              <a:solidFill>
                <a:schemeClr val="accent1"/>
              </a:solidFill>
            </a:endParaRPr>
          </a:p>
        </p:txBody>
      </p:sp>
      <p:cxnSp>
        <p:nvCxnSpPr>
          <p:cNvPr id="78" name="Gerader Verbinder 77"/>
          <p:cNvCxnSpPr/>
          <p:nvPr/>
        </p:nvCxnSpPr>
        <p:spPr>
          <a:xfrm>
            <a:off x="8986913" y="3064727"/>
            <a:ext cx="283464" cy="9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2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Microsoft Office PowerPoint</Application>
  <PresentationFormat>Breitbild</PresentationFormat>
  <Paragraphs>97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>Klinikum der Universitaet Muenchen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Kappler, Roland Prof. Dr.</dc:creator>
  <cp:lastModifiedBy>alwagne</cp:lastModifiedBy>
  <cp:revision>10</cp:revision>
  <dcterms:created xsi:type="dcterms:W3CDTF">2020-08-13T14:23:04Z</dcterms:created>
  <dcterms:modified xsi:type="dcterms:W3CDTF">2020-08-14T08:06:09Z</dcterms:modified>
</cp:coreProperties>
</file>