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 = '1.0' encoding = 'UTF-8' standalone = 'yes'?>
<Relationships xmlns="http://schemas.openxmlformats.org/package/2006/relationships">
   <Relationship Id="rId1" Type="http://schemas.openxmlformats.org/officeDocument/2006/relationships/officeDocument" Target="ppt/presentation.xml"/>
   <Relationship Id="rId2" Type="http://schemas.openxmlformats.org/package/2006/relationships/metadata/thumbnail" Target="docProps/thumbnail.jpeg"/>
   <Relationship Id="rId3" Type="http://schemas.openxmlformats.org/package/2006/relationships/metadata/core-properties" Target="docProps/core.xml"/>
   <Relationship Id="rId4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144000" type="letter"/>
  <p:notesSz cx="6794500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10" d="100"/>
          <a:sy n="110" d="100"/>
        </p:scale>
        <p:origin x="734" y="-21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 = '1.0' encoding = 'UTF-8' standalone = 'yes'?>
<Relationships xmlns="http://schemas.openxmlformats.org/package/2006/relationships">
   <Relationship Id="rId1" Type="http://schemas.openxmlformats.org/officeDocument/2006/relationships/slideMaster" Target="slideMasters/slideMaster1.xml"/>
   <Relationship Id="rId2" Type="http://schemas.openxmlformats.org/officeDocument/2006/relationships/slide" Target="slides/slide1.xml"/>
   <Relationship Id="rId3" Type="http://schemas.openxmlformats.org/officeDocument/2006/relationships/presProps" Target="presProps.xml"/>
   <Relationship Id="rId4" Type="http://schemas.openxmlformats.org/officeDocument/2006/relationships/viewProps" Target="viewProps.xml"/>
   <Relationship Id="rId5" Type="http://schemas.openxmlformats.org/officeDocument/2006/relationships/theme" Target="theme/theme1.xml"/>
   <Relationship Id="rId6" Type="http://schemas.openxmlformats.org/officeDocument/2006/relationships/tableStyles" Target="tableStyles.xml"/>
</Relationships>
</file>

<file path=ppt/drawings/_rels/vmlDrawing1.vml.rels><?xml version = '1.0' encoding = 'UTF-8' standalone = 'yes'?>
<Relationships xmlns="http://schemas.openxmlformats.org/package/2006/relationships">
   <Relationship Id="rId1" Type="http://schemas.openxmlformats.org/officeDocument/2006/relationships/image" Target="../media/image1.emf"/>
   <Relationship Id="rId2" Type="http://schemas.openxmlformats.org/officeDocument/2006/relationships/image" Target="../media/image2.emf"/>
   <Relationship Id="rId3" Type="http://schemas.openxmlformats.org/officeDocument/2006/relationships/image" Target="../media/image3.emf"/>
</Relationships>
</file>

<file path=ppt/slideLayouts/_rels/slideLayout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0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2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3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4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5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6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7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8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9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266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35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594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52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418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35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247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03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624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28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95316"/>
      </p:ext>
    </p:extLst>
  </p:cSld>
  <p:clrMapOvr>
    <a:masterClrMapping/>
  </p:clrMapOvr>
</p:sldLayout>
</file>

<file path=ppt/slideMasters/_rels/slideMaster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10" Type="http://schemas.openxmlformats.org/officeDocument/2006/relationships/slideLayout" Target="../slideLayouts/slideLayout10.xml"/>
   <Relationship Id="rId11" Type="http://schemas.openxmlformats.org/officeDocument/2006/relationships/slideLayout" Target="../slideLayouts/slideLayout11.xml"/>
   <Relationship Id="rId12" Type="http://schemas.openxmlformats.org/officeDocument/2006/relationships/theme" Target="../theme/theme1.xml"/>
   <Relationship Id="rId2" Type="http://schemas.openxmlformats.org/officeDocument/2006/relationships/slideLayout" Target="../slideLayouts/slideLayout2.xml"/>
   <Relationship Id="rId3" Type="http://schemas.openxmlformats.org/officeDocument/2006/relationships/slideLayout" Target="../slideLayouts/slideLayout3.xml"/>
   <Relationship Id="rId4" Type="http://schemas.openxmlformats.org/officeDocument/2006/relationships/slideLayout" Target="../slideLayouts/slideLayout4.xml"/>
   <Relationship Id="rId5" Type="http://schemas.openxmlformats.org/officeDocument/2006/relationships/slideLayout" Target="../slideLayouts/slideLayout5.xml"/>
   <Relationship Id="rId6" Type="http://schemas.openxmlformats.org/officeDocument/2006/relationships/slideLayout" Target="../slideLayouts/slideLayout6.xml"/>
   <Relationship Id="rId7" Type="http://schemas.openxmlformats.org/officeDocument/2006/relationships/slideLayout" Target="../slideLayouts/slideLayout7.xml"/>
   <Relationship Id="rId8" Type="http://schemas.openxmlformats.org/officeDocument/2006/relationships/slideLayout" Target="../slideLayouts/slideLayout8.xml"/>
   <Relationship Id="rId9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5D6D0-D354-44AB-B89D-5405CB30E02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903C1-0E40-4BFE-8A8E-8FCE2971F2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24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 = '1.0' encoding = 'UTF-8' standalone = 'yes'?>
<Relationships xmlns="http://schemas.openxmlformats.org/package/2006/relationships">
   <Relationship Id="rId1" Type="http://schemas.openxmlformats.org/officeDocument/2006/relationships/vmlDrawing" Target="../drawings/vmlDrawing1.vml"/>
   <Relationship Id="rId2" Type="http://schemas.openxmlformats.org/officeDocument/2006/relationships/slideLayout" Target="../slideLayouts/slideLayout1.xml"/>
   <Relationship Id="rId3" Type="http://schemas.openxmlformats.org/officeDocument/2006/relationships/oleObject" Target="../embeddings/oleObject1.bin"/>
   <Relationship Id="rId4" Type="http://schemas.openxmlformats.org/officeDocument/2006/relationships/image" Target="../media/image1.emf"/>
   <Relationship Id="rId5" Type="http://schemas.openxmlformats.org/officeDocument/2006/relationships/oleObject" Target="../embeddings/oleObject2.bin"/>
   <Relationship Id="rId6" Type="http://schemas.openxmlformats.org/officeDocument/2006/relationships/image" Target="../media/image2.emf"/>
   <Relationship Id="rId7" Type="http://schemas.openxmlformats.org/officeDocument/2006/relationships/oleObject" Target="../embeddings/oleObject3.bin"/>
   <Relationship Id="rId8" Type="http://schemas.openxmlformats.org/officeDocument/2006/relationships/image" Target="../media/image3.emf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379546"/>
              </p:ext>
            </p:extLst>
          </p:nvPr>
        </p:nvGraphicFramePr>
        <p:xfrm>
          <a:off x="381722" y="385470"/>
          <a:ext cx="6174774" cy="2689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Prism 5" r:id="rId3" imgW="7264440" imgH="3164040" progId="Prism5.Document">
                  <p:embed/>
                </p:oleObj>
              </mc:Choice>
              <mc:Fallback>
                <p:oleObj name="Prism 5" r:id="rId3" imgW="7264440" imgH="316404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722" y="385470"/>
                        <a:ext cx="6174774" cy="26894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feld 12"/>
          <p:cNvSpPr txBox="1"/>
          <p:nvPr/>
        </p:nvSpPr>
        <p:spPr>
          <a:xfrm>
            <a:off x="319873" y="393334"/>
            <a:ext cx="284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/>
              <a:t>a</a:t>
            </a:r>
            <a:endParaRPr lang="en-US" sz="1600" b="1"/>
          </a:p>
        </p:txBody>
      </p:sp>
      <p:sp>
        <p:nvSpPr>
          <p:cNvPr id="14" name="Textfeld 13"/>
          <p:cNvSpPr txBox="1"/>
          <p:nvPr/>
        </p:nvSpPr>
        <p:spPr>
          <a:xfrm>
            <a:off x="319873" y="5706547"/>
            <a:ext cx="284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/>
              <a:t>c</a:t>
            </a:r>
            <a:endParaRPr lang="en-US" sz="1600" b="1"/>
          </a:p>
        </p:txBody>
      </p:sp>
      <p:sp>
        <p:nvSpPr>
          <p:cNvPr id="15" name="Textfeld 14"/>
          <p:cNvSpPr txBox="1"/>
          <p:nvPr/>
        </p:nvSpPr>
        <p:spPr>
          <a:xfrm>
            <a:off x="319873" y="3052947"/>
            <a:ext cx="284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/>
              <a:t>b</a:t>
            </a:r>
            <a:endParaRPr lang="en-US" sz="1600" b="1"/>
          </a:p>
        </p:txBody>
      </p:sp>
      <p:graphicFrame>
        <p:nvGraphicFramePr>
          <p:cNvPr id="16" name="Objek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388257"/>
              </p:ext>
            </p:extLst>
          </p:nvPr>
        </p:nvGraphicFramePr>
        <p:xfrm>
          <a:off x="491576" y="3052947"/>
          <a:ext cx="6064920" cy="2695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Prism 5" r:id="rId5" imgW="7135200" imgH="3171600" progId="Prism5.Document">
                  <p:embed/>
                </p:oleObj>
              </mc:Choice>
              <mc:Fallback>
                <p:oleObj name="Prism 5" r:id="rId5" imgW="7135200" imgH="317160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1576" y="3052947"/>
                        <a:ext cx="6064920" cy="2695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feld 16"/>
          <p:cNvSpPr txBox="1"/>
          <p:nvPr/>
        </p:nvSpPr>
        <p:spPr>
          <a:xfrm>
            <a:off x="1765728" y="8836223"/>
            <a:ext cx="3326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b="1" smtClean="0">
                <a:latin typeface="Arial" panose="020B0604020202020204" pitchFamily="34" charset="0"/>
                <a:cs typeface="Arial" panose="020B0604020202020204" pitchFamily="34" charset="0"/>
              </a:rPr>
              <a:t>Blutke et al., Supplementary Figure </a:t>
            </a:r>
            <a:r>
              <a:rPr lang="de-DE" sz="1400" b="1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200413"/>
              </p:ext>
            </p:extLst>
          </p:nvPr>
        </p:nvGraphicFramePr>
        <p:xfrm>
          <a:off x="404978" y="5714172"/>
          <a:ext cx="6128262" cy="2689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Prism 5" r:id="rId7" imgW="7209720" imgH="3164040" progId="Prism5.Document">
                  <p:embed/>
                </p:oleObj>
              </mc:Choice>
              <mc:Fallback>
                <p:oleObj name="Prism 5" r:id="rId7" imgW="7209720" imgH="316404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4978" y="5714172"/>
                        <a:ext cx="6128262" cy="26894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8834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</Words>
  <Application>Microsoft Office PowerPoint</Application>
  <PresentationFormat>Letter (8,5x11 Zoll)</PresentationFormat>
  <Paragraphs>4</Paragraphs>
  <Slides>1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Prism 5</vt:lpstr>
      <vt:lpstr>GraphPad Prism 5 Project</vt:lpstr>
      <vt:lpstr>PowerPoint-Präsentation</vt:lpstr>
    </vt:vector>
  </TitlesOfParts>
  <Company/>
  <LinksUpToDate>false</LinksUpToDate>
  <SharedDoc>false</SharedDoc>
  <HyperlinksChanged>false</HyperlinksChanged>
  <AppVersion>15.0000</AppVersion>
  <Manager/>
  <HyperlinkBas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cp:lastPrinted>2017-03-14T11:17:04Z</cp:lastPrinted>
</cp:coreProperties>
</file>