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288" r:id="rId2"/>
  </p:sldIdLst>
  <p:sldSz cx="6858000" cy="9906000" type="A4"/>
  <p:notesSz cx="7010400" cy="9296400"/>
  <p:defaultTextStyle>
    <a:defPPr>
      <a:defRPr lang="es-ES"/>
    </a:defPPr>
    <a:lvl1pPr marL="0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1pPr>
    <a:lvl2pPr marL="269382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2pPr>
    <a:lvl3pPr marL="538764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3pPr>
    <a:lvl4pPr marL="808147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4pPr>
    <a:lvl5pPr marL="1077529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5pPr>
    <a:lvl6pPr marL="1346911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6pPr>
    <a:lvl7pPr marL="1616293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7pPr>
    <a:lvl8pPr marL="1885676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8pPr>
    <a:lvl9pPr marL="2155058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01E8B61-5FC3-48B0-84D5-429225D49C38}">
          <p14:sldIdLst>
            <p14:sldId id="288"/>
          </p14:sldIdLst>
        </p14:section>
        <p14:section name="Untitled Section" id="{654429DE-B8A0-4F4A-AEB8-DCCA2BF46003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ina.ballester" initials="c" lastIdx="2" clrIdx="0"/>
  <p:cmAuthor id="1" name="carolina.ballester" initials="%" lastIdx="2" clrIdx="1"/>
  <p:cmAuthor id="2" name="carolina.ballester" initials="CBL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66FF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26" autoAdjust="0"/>
    <p:restoredTop sz="96825" autoAdjust="0"/>
  </p:normalViewPr>
  <p:slideViewPr>
    <p:cSldViewPr snapToGrid="0">
      <p:cViewPr>
        <p:scale>
          <a:sx n="75" d="100"/>
          <a:sy n="75" d="100"/>
        </p:scale>
        <p:origin x="-1932" y="-6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8ED244CF-089E-47FB-AD90-DDC893BEA370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71638741-64D3-4606-BBE7-3F1337A27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20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B39FB9BE-8BBA-45AF-A0D6-72E6822FCE35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419350" y="1162050"/>
            <a:ext cx="21717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6" y="4473577"/>
            <a:ext cx="5607050" cy="3660774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BFBFEB78-60B2-47AF-96A6-312CF0D080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25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2670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1063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988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67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4532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34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783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2164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15546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6991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5708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526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600964"/>
              </p:ext>
            </p:extLst>
          </p:nvPr>
        </p:nvGraphicFramePr>
        <p:xfrm>
          <a:off x="368262" y="734934"/>
          <a:ext cx="5865113" cy="6096000"/>
        </p:xfrm>
        <a:graphic>
          <a:graphicData uri="http://schemas.openxmlformats.org/drawingml/2006/table">
            <a:tbl>
              <a:tblPr firstRow="1" firstCol="1" bandRow="1"/>
              <a:tblGrid>
                <a:gridCol w="701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2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13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Gene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Forward primer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Reverse Primer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DNER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CGA CCT GTG CCC AGC TTA TT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AGG CCA TGG TAA CCT GGA TCA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TNF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GCC TCT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TCT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CCT TCC TGA TCG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AGC TTG AGG GTT TGC TAC AAC 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HPRT1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AGG AAA GCA AAG TCT GCA TTG TT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GGT GGA GAT GAT CTC TCA ACT TTA 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Dner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AAT GGC ACT TGC TAC GTG GA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GGC CAT GGT AAC CTG GAT CG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Tnf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CAC CAC GCT CTT CTG TCT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GGC TAC AGG CTT GTC ACT 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724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Il12p35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ACT AGA GAG ACT TCT TCC ACA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ACA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AGA 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GCA CAG GGT CAT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CAT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CAA AGA 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Fizz1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TGC CAA TCC AGC TAA CTA TCC 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ACG AGT AAG CAC AGG CAG TT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Arg1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GGA ACC CAG AGA GAG CAT GA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TTT TTC CAG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CAG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ACC AGC TT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Ifnb1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CAG CTC CAAG AAA GGA CGA AC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GGC AGT GTA ACT CTT CTG CAT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Ifng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TCA AGT GGC ATA GAT GTG GAA GAA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TGG CTC TGC AGG ATT TTC ATG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Notch1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ACA GTG CAA CCC CCT GTA TG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AGT TGT TCC GTA GCT GGT CG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Notch2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AGC AGG AGG TGA TAG GCT CT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TGG GCG TTT CTT GGA CTC TC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Jag1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AGC CAA GGT GTG CGG 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ACG CGG GAC TGA TAC TCC TT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Delta4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TTC CAG GCA ACC TTC TCC GA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ACT GCC GCT ATT CTT GTC CC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Hprt1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AGC TAC TGT AAT GAT CAG TCA ACG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AGA GGT CCT TTT CAC CAG CA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Tbet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TCA GGA CTA GGC GAA GGA GA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TAG TGG GCA CCT TCC AAT TC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Gata3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GTC ATC CCT GAG CCA CAT CT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TAG AAG GGG TCG GAG GAA CT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Rorgt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TTTGGAACTGGCTTTCCATC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AAGATCTGCAGCTTTTCCACA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9928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Foxp3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AGA GCC CTC ACA ACC AGC TA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CCA GAT GTT GTG GGT GAG TG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217" marR="61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5296" y="211275"/>
            <a:ext cx="2130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Table 2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290</Words>
  <Application>Microsoft Office PowerPoint</Application>
  <PresentationFormat>A4 Paper (210x297 mm)</PresentationFormat>
  <Paragraphs>61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Ballester Lopez</dc:creator>
  <cp:lastModifiedBy>thomas.conlon</cp:lastModifiedBy>
  <cp:revision>700</cp:revision>
  <cp:lastPrinted>2019-02-27T17:46:04Z</cp:lastPrinted>
  <dcterms:created xsi:type="dcterms:W3CDTF">2018-05-12T15:18:30Z</dcterms:created>
  <dcterms:modified xsi:type="dcterms:W3CDTF">2019-02-27T17:46:22Z</dcterms:modified>
</cp:coreProperties>
</file>