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74" r:id="rId2"/>
  </p:sldIdLst>
  <p:sldSz cx="6858000" cy="9144000" type="letter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AFF"/>
    <a:srgbClr val="223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6327"/>
  </p:normalViewPr>
  <p:slideViewPr>
    <p:cSldViewPr snapToGrid="0">
      <p:cViewPr varScale="1">
        <p:scale>
          <a:sx n="96" d="100"/>
          <a:sy n="96" d="100"/>
        </p:scale>
        <p:origin x="39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0CAB0ED7-94F4-9943-8FD7-3F881E6EFA45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05050" y="1154113"/>
            <a:ext cx="23399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3B774038-6D68-D645-8447-EAACDB421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00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1pPr>
    <a:lvl2pPr marL="3432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2pPr>
    <a:lvl3pPr marL="6864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3pPr>
    <a:lvl4pPr marL="10296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4pPr>
    <a:lvl5pPr marL="137288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5pPr>
    <a:lvl6pPr marL="171610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6pPr>
    <a:lvl7pPr marL="20593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7pPr>
    <a:lvl8pPr marL="24025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8pPr>
    <a:lvl9pPr marL="27457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15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20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6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0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1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80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5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00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3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04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tif"/><Relationship Id="rId7" Type="http://schemas.microsoft.com/office/2007/relationships/hdphoto" Target="../media/hdphoto1.wdp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4.tif"/><Relationship Id="rId10" Type="http://schemas.openxmlformats.org/officeDocument/2006/relationships/image" Target="../media/image7.png"/><Relationship Id="rId4" Type="http://schemas.openxmlformats.org/officeDocument/2006/relationships/image" Target="../media/image3.tif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463F73-77C6-CA52-14FF-542BC8E3ED1E}"/>
              </a:ext>
            </a:extLst>
          </p:cNvPr>
          <p:cNvSpPr txBox="1"/>
          <p:nvPr/>
        </p:nvSpPr>
        <p:spPr>
          <a:xfrm>
            <a:off x="184159" y="90914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837AF7-A643-7D75-EAF5-B16286F3826E}"/>
              </a:ext>
            </a:extLst>
          </p:cNvPr>
          <p:cNvSpPr txBox="1"/>
          <p:nvPr/>
        </p:nvSpPr>
        <p:spPr>
          <a:xfrm>
            <a:off x="3077622" y="90914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8D4318-D203-F1B6-62E2-2793D6EDAF50}"/>
              </a:ext>
            </a:extLst>
          </p:cNvPr>
          <p:cNvSpPr txBox="1"/>
          <p:nvPr/>
        </p:nvSpPr>
        <p:spPr>
          <a:xfrm>
            <a:off x="184159" y="286385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1FB4BB8-EEE9-2A8C-B0CE-C72586413332}"/>
              </a:ext>
            </a:extLst>
          </p:cNvPr>
          <p:cNvGrpSpPr/>
          <p:nvPr/>
        </p:nvGrpSpPr>
        <p:grpSpPr>
          <a:xfrm>
            <a:off x="565536" y="3105009"/>
            <a:ext cx="1990610" cy="1736536"/>
            <a:chOff x="676699" y="3566064"/>
            <a:chExt cx="1990610" cy="1736536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D4D2712-CDB3-A8D3-387C-3A5B62F203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37" r="4085"/>
            <a:stretch/>
          </p:blipFill>
          <p:spPr>
            <a:xfrm>
              <a:off x="1244922" y="4951366"/>
              <a:ext cx="729413" cy="3132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8BB4C86-6D39-9ABB-96DC-63A1722DA9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37" r="4086"/>
            <a:stretch/>
          </p:blipFill>
          <p:spPr>
            <a:xfrm>
              <a:off x="1244922" y="4579410"/>
              <a:ext cx="729413" cy="3132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282D205-2244-AFC5-8418-D30AE845B25B}"/>
                </a:ext>
              </a:extLst>
            </p:cNvPr>
            <p:cNvCxnSpPr>
              <a:cxnSpLocks/>
            </p:cNvCxnSpPr>
            <p:nvPr/>
          </p:nvCxnSpPr>
          <p:spPr>
            <a:xfrm>
              <a:off x="1179437" y="4640732"/>
              <a:ext cx="656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4F23DAD-37D1-A580-83EF-6E029F02EB2F}"/>
                </a:ext>
              </a:extLst>
            </p:cNvPr>
            <p:cNvCxnSpPr>
              <a:cxnSpLocks/>
            </p:cNvCxnSpPr>
            <p:nvPr/>
          </p:nvCxnSpPr>
          <p:spPr>
            <a:xfrm>
              <a:off x="1179437" y="5187905"/>
              <a:ext cx="656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1F9ED25-EF26-4DF9-1CA7-77E19583007C}"/>
                </a:ext>
              </a:extLst>
            </p:cNvPr>
            <p:cNvSpPr txBox="1"/>
            <p:nvPr/>
          </p:nvSpPr>
          <p:spPr>
            <a:xfrm>
              <a:off x="1935755" y="4607689"/>
              <a:ext cx="6110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MPC1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C15DDE2-D35A-7AC1-20E4-441B5E3C8066}"/>
                </a:ext>
              </a:extLst>
            </p:cNvPr>
            <p:cNvSpPr txBox="1"/>
            <p:nvPr/>
          </p:nvSpPr>
          <p:spPr>
            <a:xfrm>
              <a:off x="1936019" y="4968003"/>
              <a:ext cx="7312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488F7DC-CD5C-DFD5-750F-EA6F0E240416}"/>
                </a:ext>
              </a:extLst>
            </p:cNvPr>
            <p:cNvSpPr txBox="1"/>
            <p:nvPr/>
          </p:nvSpPr>
          <p:spPr>
            <a:xfrm>
              <a:off x="1180235" y="3566064"/>
              <a:ext cx="10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H1299 cells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4D03CF32-4937-0FEC-9B94-165187C5193E}"/>
                </a:ext>
              </a:extLst>
            </p:cNvPr>
            <p:cNvSpPr txBox="1"/>
            <p:nvPr/>
          </p:nvSpPr>
          <p:spPr>
            <a:xfrm>
              <a:off x="676700" y="4498818"/>
              <a:ext cx="55335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15kDa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4EA9EA65-2622-68E6-B796-D1F76CA0437E}"/>
                </a:ext>
              </a:extLst>
            </p:cNvPr>
            <p:cNvSpPr txBox="1"/>
            <p:nvPr/>
          </p:nvSpPr>
          <p:spPr>
            <a:xfrm>
              <a:off x="676699" y="5056379"/>
              <a:ext cx="55335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35kDa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F2524F0-C616-D1ED-4736-F36685AE7CC8}"/>
                </a:ext>
              </a:extLst>
            </p:cNvPr>
            <p:cNvCxnSpPr/>
            <p:nvPr/>
          </p:nvCxnSpPr>
          <p:spPr>
            <a:xfrm>
              <a:off x="1139442" y="3835799"/>
              <a:ext cx="1107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25" descr="A picture containing blurry&#10;&#10;Description automatically generated">
            <a:extLst>
              <a:ext uri="{FF2B5EF4-FFF2-40B4-BE49-F238E27FC236}">
                <a16:creationId xmlns:a16="http://schemas.microsoft.com/office/drawing/2014/main" id="{80992D5B-FFB2-5964-ED92-D8504AA1FD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20"/>
          <a:stretch/>
        </p:blipFill>
        <p:spPr>
          <a:xfrm>
            <a:off x="4119159" y="2098508"/>
            <a:ext cx="824994" cy="4030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Picture 27" descr="A picture containing blurry, close&#10;&#10;Description automatically generated">
            <a:extLst>
              <a:ext uri="{FF2B5EF4-FFF2-40B4-BE49-F238E27FC236}">
                <a16:creationId xmlns:a16="http://schemas.microsoft.com/office/drawing/2014/main" id="{18027137-5961-1D49-8966-913EAA91CF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5533" b="5308"/>
          <a:stretch/>
        </p:blipFill>
        <p:spPr>
          <a:xfrm>
            <a:off x="4119159" y="2564475"/>
            <a:ext cx="824994" cy="40183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6930467-52D5-D384-54A1-87E4EB4A52B7}"/>
              </a:ext>
            </a:extLst>
          </p:cNvPr>
          <p:cNvCxnSpPr>
            <a:cxnSpLocks/>
          </p:cNvCxnSpPr>
          <p:nvPr/>
        </p:nvCxnSpPr>
        <p:spPr>
          <a:xfrm>
            <a:off x="4013070" y="2147956"/>
            <a:ext cx="1021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00C620B-0D8B-55DE-0950-21D707294F44}"/>
              </a:ext>
            </a:extLst>
          </p:cNvPr>
          <p:cNvCxnSpPr>
            <a:cxnSpLocks/>
          </p:cNvCxnSpPr>
          <p:nvPr/>
        </p:nvCxnSpPr>
        <p:spPr>
          <a:xfrm>
            <a:off x="4013070" y="2866364"/>
            <a:ext cx="1021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6CA1C767-954E-D917-FFDF-98D36AC2A1DC}"/>
              </a:ext>
            </a:extLst>
          </p:cNvPr>
          <p:cNvSpPr txBox="1"/>
          <p:nvPr/>
        </p:nvSpPr>
        <p:spPr>
          <a:xfrm>
            <a:off x="4924270" y="2140102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MPC1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BE2FC9E-BDCC-D0AA-6C4E-D575C53B5911}"/>
              </a:ext>
            </a:extLst>
          </p:cNvPr>
          <p:cNvSpPr txBox="1"/>
          <p:nvPr/>
        </p:nvSpPr>
        <p:spPr>
          <a:xfrm>
            <a:off x="4924534" y="2680652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09B72C0-E05E-B65D-2BF8-E999AE7AA96D}"/>
              </a:ext>
            </a:extLst>
          </p:cNvPr>
          <p:cNvSpPr txBox="1"/>
          <p:nvPr/>
        </p:nvSpPr>
        <p:spPr>
          <a:xfrm>
            <a:off x="3526747" y="2002350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B08F099-994B-53C8-75A6-58E568121544}"/>
              </a:ext>
            </a:extLst>
          </p:cNvPr>
          <p:cNvSpPr txBox="1"/>
          <p:nvPr/>
        </p:nvSpPr>
        <p:spPr>
          <a:xfrm>
            <a:off x="3526746" y="2740746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35kDa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80FD1E6-6BF1-A5EA-3AB6-E6F90DC847F7}"/>
              </a:ext>
            </a:extLst>
          </p:cNvPr>
          <p:cNvSpPr txBox="1"/>
          <p:nvPr/>
        </p:nvSpPr>
        <p:spPr>
          <a:xfrm rot="18851364">
            <a:off x="4089095" y="1607162"/>
            <a:ext cx="10374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Control sgRNA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CFCF830-9DAE-AA86-F572-45ED0EEB7367}"/>
              </a:ext>
            </a:extLst>
          </p:cNvPr>
          <p:cNvSpPr txBox="1"/>
          <p:nvPr/>
        </p:nvSpPr>
        <p:spPr>
          <a:xfrm rot="18851364">
            <a:off x="4533615" y="1588424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MPC1 sgRNA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A0BCD31-B28D-6B4B-F583-8F90A8B6DA0A}"/>
              </a:ext>
            </a:extLst>
          </p:cNvPr>
          <p:cNvCxnSpPr/>
          <p:nvPr/>
        </p:nvCxnSpPr>
        <p:spPr>
          <a:xfrm>
            <a:off x="4062189" y="1389256"/>
            <a:ext cx="11071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9BBA49C-5B98-AF5A-12F6-230CA0BF768B}"/>
              </a:ext>
            </a:extLst>
          </p:cNvPr>
          <p:cNvSpPr txBox="1"/>
          <p:nvPr/>
        </p:nvSpPr>
        <p:spPr>
          <a:xfrm>
            <a:off x="4089197" y="1097600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MDA-MB-231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6552E52-6A18-C6D2-5AAE-3DD8976309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61" t="31382" r="30769" b="52861"/>
          <a:stretch/>
        </p:blipFill>
        <p:spPr>
          <a:xfrm>
            <a:off x="1298957" y="2370582"/>
            <a:ext cx="733831" cy="4082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94E51BA-0FBE-3BB8-7986-5F109E8AEED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728" t="47848" r="14602" b="36395"/>
          <a:stretch/>
        </p:blipFill>
        <p:spPr>
          <a:xfrm>
            <a:off x="1298959" y="1898965"/>
            <a:ext cx="733829" cy="4082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1C32598-7A14-50F3-2414-17E789E09936}"/>
              </a:ext>
            </a:extLst>
          </p:cNvPr>
          <p:cNvSpPr txBox="1"/>
          <p:nvPr/>
        </p:nvSpPr>
        <p:spPr>
          <a:xfrm rot="18851364">
            <a:off x="1295796" y="1569276"/>
            <a:ext cx="6126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siCTRL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84268C-6D17-4D4C-EF48-FF0C968FD305}"/>
              </a:ext>
            </a:extLst>
          </p:cNvPr>
          <p:cNvSpPr txBox="1"/>
          <p:nvPr/>
        </p:nvSpPr>
        <p:spPr>
          <a:xfrm rot="18851364">
            <a:off x="1666861" y="1542829"/>
            <a:ext cx="6335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siMPC1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9CC4C6D-9880-F1A0-0BD5-4EC967B017C9}"/>
              </a:ext>
            </a:extLst>
          </p:cNvPr>
          <p:cNvCxnSpPr>
            <a:cxnSpLocks/>
          </p:cNvCxnSpPr>
          <p:nvPr/>
        </p:nvCxnSpPr>
        <p:spPr>
          <a:xfrm>
            <a:off x="1201131" y="2018203"/>
            <a:ext cx="914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8D41C7-0159-2118-9753-E83628D378F1}"/>
              </a:ext>
            </a:extLst>
          </p:cNvPr>
          <p:cNvCxnSpPr>
            <a:cxnSpLocks/>
          </p:cNvCxnSpPr>
          <p:nvPr/>
        </p:nvCxnSpPr>
        <p:spPr>
          <a:xfrm>
            <a:off x="1201128" y="2696295"/>
            <a:ext cx="914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48401B5-95E5-E26F-0E0F-B46FB9458BEA}"/>
              </a:ext>
            </a:extLst>
          </p:cNvPr>
          <p:cNvSpPr txBox="1"/>
          <p:nvPr/>
        </p:nvSpPr>
        <p:spPr>
          <a:xfrm>
            <a:off x="1982648" y="1939375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MPC1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F428A4-36C1-F760-83CD-8CACBEF2CEB3}"/>
              </a:ext>
            </a:extLst>
          </p:cNvPr>
          <p:cNvSpPr txBox="1"/>
          <p:nvPr/>
        </p:nvSpPr>
        <p:spPr>
          <a:xfrm>
            <a:off x="1982912" y="2479922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01E8BD-C7FE-1B0C-8024-5D154BC4BB72}"/>
              </a:ext>
            </a:extLst>
          </p:cNvPr>
          <p:cNvSpPr txBox="1"/>
          <p:nvPr/>
        </p:nvSpPr>
        <p:spPr>
          <a:xfrm>
            <a:off x="397078" y="1898965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15kDa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F1B915-8BFD-A787-0A2A-6D03409ABB3D}"/>
              </a:ext>
            </a:extLst>
          </p:cNvPr>
          <p:cNvSpPr txBox="1"/>
          <p:nvPr/>
        </p:nvSpPr>
        <p:spPr>
          <a:xfrm>
            <a:off x="714073" y="2540713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35kDa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85224C2-160B-E55C-517E-7F1C81F753D1}"/>
              </a:ext>
            </a:extLst>
          </p:cNvPr>
          <p:cNvCxnSpPr/>
          <p:nvPr/>
        </p:nvCxnSpPr>
        <p:spPr>
          <a:xfrm>
            <a:off x="1174120" y="1447994"/>
            <a:ext cx="11071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08568DAF-9374-28C8-0455-19E1C0078BBB}"/>
              </a:ext>
            </a:extLst>
          </p:cNvPr>
          <p:cNvSpPr txBox="1"/>
          <p:nvPr/>
        </p:nvSpPr>
        <p:spPr>
          <a:xfrm>
            <a:off x="1201128" y="1156338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MDA-MB-231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FF7CF37-1D9E-92FC-0A60-8997FEE52C85}"/>
              </a:ext>
            </a:extLst>
          </p:cNvPr>
          <p:cNvSpPr txBox="1"/>
          <p:nvPr/>
        </p:nvSpPr>
        <p:spPr>
          <a:xfrm>
            <a:off x="3092958" y="29939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F50A9A-4FB2-81A5-8693-85EBDA1EB02D}"/>
              </a:ext>
            </a:extLst>
          </p:cNvPr>
          <p:cNvSpPr txBox="1"/>
          <p:nvPr/>
        </p:nvSpPr>
        <p:spPr>
          <a:xfrm>
            <a:off x="4764157" y="24320"/>
            <a:ext cx="2093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Supplementary Figure 4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998529F-8E20-A50C-B7A3-4DE3E849650A}"/>
              </a:ext>
            </a:extLst>
          </p:cNvPr>
          <p:cNvGrpSpPr/>
          <p:nvPr/>
        </p:nvGrpSpPr>
        <p:grpSpPr>
          <a:xfrm>
            <a:off x="3466326" y="3239209"/>
            <a:ext cx="2130659" cy="1531416"/>
            <a:chOff x="3272561" y="3376182"/>
            <a:chExt cx="2391249" cy="153141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401D6F2-857B-E513-4895-B3E659AAEBA0}"/>
                </a:ext>
              </a:extLst>
            </p:cNvPr>
            <p:cNvSpPr txBox="1"/>
            <p:nvPr/>
          </p:nvSpPr>
          <p:spPr>
            <a:xfrm>
              <a:off x="4108255" y="3376182"/>
              <a:ext cx="8242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KP5 cells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668005F-D8DB-B2CB-5ADA-592FEDFC72BB}"/>
                </a:ext>
              </a:extLst>
            </p:cNvPr>
            <p:cNvCxnSpPr/>
            <p:nvPr/>
          </p:nvCxnSpPr>
          <p:spPr>
            <a:xfrm>
              <a:off x="3936652" y="3652103"/>
              <a:ext cx="11071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9066640-C5FE-16D4-059B-C68231464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917443" y="4165587"/>
              <a:ext cx="1069403" cy="32423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091E880-20F5-D033-1E12-A50CF6CF2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917443" y="4523128"/>
              <a:ext cx="1069402" cy="32575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9486C55-E8F7-21E3-9F10-CEDC1F1A6D02}"/>
                </a:ext>
              </a:extLst>
            </p:cNvPr>
            <p:cNvSpPr txBox="1"/>
            <p:nvPr/>
          </p:nvSpPr>
          <p:spPr>
            <a:xfrm rot="18851364">
              <a:off x="3989476" y="3788839"/>
              <a:ext cx="6543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shCTRL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7EB43D2-6728-2387-032F-DD5C7C79521C}"/>
                </a:ext>
              </a:extLst>
            </p:cNvPr>
            <p:cNvSpPr txBox="1"/>
            <p:nvPr/>
          </p:nvSpPr>
          <p:spPr>
            <a:xfrm rot="18851364">
              <a:off x="4502982" y="3802419"/>
              <a:ext cx="67518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shMPC1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BE2A77F-BD9F-4926-2A0E-2DD9518CE850}"/>
                </a:ext>
              </a:extLst>
            </p:cNvPr>
            <p:cNvSpPr txBox="1"/>
            <p:nvPr/>
          </p:nvSpPr>
          <p:spPr>
            <a:xfrm>
              <a:off x="4932520" y="4226571"/>
              <a:ext cx="6110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MPC1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13C6D6-899B-EB64-8265-0843941036C2}"/>
                </a:ext>
              </a:extLst>
            </p:cNvPr>
            <p:cNvSpPr txBox="1"/>
            <p:nvPr/>
          </p:nvSpPr>
          <p:spPr>
            <a:xfrm>
              <a:off x="4932520" y="4571881"/>
              <a:ext cx="7312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E892A66-F388-5E8B-604C-EC05B33CC5E0}"/>
                </a:ext>
              </a:extLst>
            </p:cNvPr>
            <p:cNvSpPr txBox="1"/>
            <p:nvPr/>
          </p:nvSpPr>
          <p:spPr>
            <a:xfrm>
              <a:off x="3272561" y="4112704"/>
              <a:ext cx="55335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15kDa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DC42585-DE3F-1645-6DCE-DF7A1221B54D}"/>
                </a:ext>
              </a:extLst>
            </p:cNvPr>
            <p:cNvSpPr txBox="1"/>
            <p:nvPr/>
          </p:nvSpPr>
          <p:spPr>
            <a:xfrm>
              <a:off x="3278178" y="4661377"/>
              <a:ext cx="55335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35kDa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F095CB7-822A-A584-3986-3C0C04D25061}"/>
                </a:ext>
              </a:extLst>
            </p:cNvPr>
            <p:cNvCxnSpPr>
              <a:cxnSpLocks/>
            </p:cNvCxnSpPr>
            <p:nvPr/>
          </p:nvCxnSpPr>
          <p:spPr>
            <a:xfrm>
              <a:off x="3810040" y="4789054"/>
              <a:ext cx="9368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6B80AFF-3533-6BA8-4037-A703E521F9D2}"/>
                </a:ext>
              </a:extLst>
            </p:cNvPr>
            <p:cNvCxnSpPr>
              <a:cxnSpLocks/>
            </p:cNvCxnSpPr>
            <p:nvPr/>
          </p:nvCxnSpPr>
          <p:spPr>
            <a:xfrm>
              <a:off x="3816692" y="4245660"/>
              <a:ext cx="914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8DFC24BA-F6DA-1811-4535-3202487DFE35}"/>
              </a:ext>
            </a:extLst>
          </p:cNvPr>
          <p:cNvSpPr txBox="1"/>
          <p:nvPr/>
        </p:nvSpPr>
        <p:spPr>
          <a:xfrm rot="18851364">
            <a:off x="1047447" y="3626494"/>
            <a:ext cx="10374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Control sgRNA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4343149-5780-7DA3-82FC-94ED4B804C70}"/>
              </a:ext>
            </a:extLst>
          </p:cNvPr>
          <p:cNvSpPr txBox="1"/>
          <p:nvPr/>
        </p:nvSpPr>
        <p:spPr>
          <a:xfrm rot="18851364">
            <a:off x="1491967" y="3607756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MPC1 sgRNA</a:t>
            </a:r>
          </a:p>
        </p:txBody>
      </p:sp>
    </p:spTree>
    <p:extLst>
      <p:ext uri="{BB962C8B-B14F-4D97-AF65-F5344CB8AC3E}">
        <p14:creationId xmlns:p14="http://schemas.microsoft.com/office/powerpoint/2010/main" val="1724405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8853</TotalTime>
  <Words>41</Words>
  <Application>Microsoft Macintosh PowerPoint</Application>
  <PresentationFormat>Letter Paper (8.5x11 in)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Weyemi, Urbain (NIH/NCI) [E]</dc:creator>
  <cp:lastModifiedBy>Weyemi, Urbain (NIH/NCI) [E]</cp:lastModifiedBy>
  <cp:revision>277</cp:revision>
  <cp:lastPrinted>2023-09-27T16:15:52Z</cp:lastPrinted>
  <dcterms:created xsi:type="dcterms:W3CDTF">2023-03-03T17:45:10Z</dcterms:created>
  <dcterms:modified xsi:type="dcterms:W3CDTF">2023-11-27T17:53:20Z</dcterms:modified>
</cp:coreProperties>
</file>