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58" r:id="rId2"/>
  </p:sldIdLst>
  <p:sldSz cx="6858000" cy="9144000" type="letter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5AFF"/>
    <a:srgbClr val="223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6327"/>
  </p:normalViewPr>
  <p:slideViewPr>
    <p:cSldViewPr snapToGrid="0">
      <p:cViewPr varScale="1">
        <p:scale>
          <a:sx n="96" d="100"/>
          <a:sy n="96" d="100"/>
        </p:scale>
        <p:origin x="39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0CAB0ED7-94F4-9943-8FD7-3F881E6EFA45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05050" y="1154113"/>
            <a:ext cx="23399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3B774038-6D68-D645-8447-EAACDB421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500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1pPr>
    <a:lvl2pPr marL="34322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2pPr>
    <a:lvl3pPr marL="68644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3pPr>
    <a:lvl4pPr marL="102966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4pPr>
    <a:lvl5pPr marL="137288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5pPr>
    <a:lvl6pPr marL="171610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6pPr>
    <a:lvl7pPr marL="205932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7pPr>
    <a:lvl8pPr marL="240254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8pPr>
    <a:lvl9pPr marL="274576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15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20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60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0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1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80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5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300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3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04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B42B21EB-F7A4-3F9F-B330-929E3D41BBCF}"/>
              </a:ext>
            </a:extLst>
          </p:cNvPr>
          <p:cNvSpPr txBox="1"/>
          <p:nvPr/>
        </p:nvSpPr>
        <p:spPr>
          <a:xfrm>
            <a:off x="-61612" y="47930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A01ADD-4C65-4276-9D16-2483F81FB2AD}"/>
              </a:ext>
            </a:extLst>
          </p:cNvPr>
          <p:cNvSpPr txBox="1"/>
          <p:nvPr/>
        </p:nvSpPr>
        <p:spPr>
          <a:xfrm>
            <a:off x="0" y="247797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F378A6-4288-5E74-5286-C42046C4BC50}"/>
              </a:ext>
            </a:extLst>
          </p:cNvPr>
          <p:cNvSpPr txBox="1"/>
          <p:nvPr/>
        </p:nvSpPr>
        <p:spPr>
          <a:xfrm>
            <a:off x="4764157" y="48295"/>
            <a:ext cx="20938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Supplementary Figure 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3F7FB5-81F8-B7B9-1809-C6B5E7640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253" y="848636"/>
            <a:ext cx="5915032" cy="10609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618824-A9D7-00DF-9498-7BF3A4065D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51"/>
          <a:stretch/>
        </p:blipFill>
        <p:spPr>
          <a:xfrm>
            <a:off x="175689" y="2662639"/>
            <a:ext cx="5880100" cy="333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37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8853</TotalTime>
  <Words>5</Words>
  <Application>Microsoft Macintosh PowerPoint</Application>
  <PresentationFormat>Letter Paper (8.5x11 in)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Weyemi, Urbain (NIH/NCI) [E]</dc:creator>
  <cp:lastModifiedBy>Weyemi, Urbain (NIH/NCI) [E]</cp:lastModifiedBy>
  <cp:revision>277</cp:revision>
  <cp:lastPrinted>2023-09-27T16:15:52Z</cp:lastPrinted>
  <dcterms:created xsi:type="dcterms:W3CDTF">2023-03-03T17:45:10Z</dcterms:created>
  <dcterms:modified xsi:type="dcterms:W3CDTF">2023-11-27T17:53:07Z</dcterms:modified>
</cp:coreProperties>
</file>