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6858000" cy="9144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3300" y="-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1549E-F7AC-4779-A28B-49305D52B9A5}" type="datetimeFigureOut">
              <a:rPr lang="en-GB" smtClean="0"/>
              <a:t>09/11/2021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233B3-77FE-4348-8847-FAF78564C8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444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392AF-05AD-4F99-8B32-4791D0E593F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742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6222676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think-cell Folie" r:id="rId15" imgW="344" imgH="344" progId="TCLayout.ActiveDocument.1">
                  <p:embed/>
                </p:oleObj>
              </mc:Choice>
              <mc:Fallback>
                <p:oleObj name="think-cell Folie" r:id="rId15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11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954988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think-cell Folie" r:id="rId5" imgW="344" imgH="344" progId="TCLayout.ActiveDocument.1">
                  <p:embed/>
                </p:oleObj>
              </mc:Choice>
              <mc:Fallback>
                <p:oleObj name="think-cell Folie" r:id="rId5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Gruppieren 33"/>
          <p:cNvGrpSpPr/>
          <p:nvPr/>
        </p:nvGrpSpPr>
        <p:grpSpPr>
          <a:xfrm rot="16200000">
            <a:off x="1177205" y="2163941"/>
            <a:ext cx="972000" cy="278410"/>
            <a:chOff x="1372896" y="1218913"/>
            <a:chExt cx="972000" cy="278410"/>
          </a:xfrm>
        </p:grpSpPr>
        <p:pic>
          <p:nvPicPr>
            <p:cNvPr id="35" name="Grafik 34"/>
            <p:cNvPicPr preferRelativeResize="0"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72896" y="1461323"/>
              <a:ext cx="972000" cy="36000"/>
            </a:xfrm>
            <a:prstGeom prst="rect">
              <a:avLst/>
            </a:prstGeom>
          </p:spPr>
        </p:pic>
        <p:sp>
          <p:nvSpPr>
            <p:cNvPr id="36" name="Rechteck 35"/>
            <p:cNvSpPr/>
            <p:nvPr/>
          </p:nvSpPr>
          <p:spPr>
            <a:xfrm>
              <a:off x="1400365" y="1218913"/>
              <a:ext cx="9172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Calcipotriol</a:t>
              </a:r>
              <a:endParaRPr lang="en-GB" sz="12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7" name="Gruppieren 36"/>
          <p:cNvGrpSpPr/>
          <p:nvPr/>
        </p:nvGrpSpPr>
        <p:grpSpPr>
          <a:xfrm rot="16200000">
            <a:off x="1178502" y="4052774"/>
            <a:ext cx="972000" cy="278405"/>
            <a:chOff x="1372896" y="1218918"/>
            <a:chExt cx="972000" cy="278405"/>
          </a:xfrm>
        </p:grpSpPr>
        <p:pic>
          <p:nvPicPr>
            <p:cNvPr id="38" name="Grafik 37"/>
            <p:cNvPicPr preferRelativeResize="0"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72896" y="1461323"/>
              <a:ext cx="972000" cy="36000"/>
            </a:xfrm>
            <a:prstGeom prst="rect">
              <a:avLst/>
            </a:prstGeom>
          </p:spPr>
        </p:pic>
        <p:sp>
          <p:nvSpPr>
            <p:cNvPr id="39" name="Rechteck 38"/>
            <p:cNvSpPr/>
            <p:nvPr/>
          </p:nvSpPr>
          <p:spPr>
            <a:xfrm>
              <a:off x="1416098" y="1218918"/>
              <a:ext cx="8550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Oxazolone</a:t>
              </a:r>
              <a:endParaRPr lang="en-GB" sz="12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7" name="Rectangle 3"/>
          <p:cNvSpPr/>
          <p:nvPr/>
        </p:nvSpPr>
        <p:spPr>
          <a:xfrm>
            <a:off x="609600" y="5696032"/>
            <a:ext cx="54678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S3.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of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barrier gene relative expression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ear tissue lysates.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mRNA expression levels of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loricrin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involucrin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ear lysates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was analyzed by mean of qPCR and normalized to </a:t>
            </a:r>
            <a:r>
              <a:rPr lang="el-G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actin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housekeeping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</a:t>
            </a:r>
            <a:r>
              <a:rPr lang="de-DE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Plots show analysis of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calcipotriol- (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upper row) and oxazolone-treated animals (lower row) compared to EtOH (vehicle control). Each data point represents an individual mouse.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n=5-6/group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Data are expressed as mean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±SD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*p&lt;0.05; **p&lt;0.01; ***p&lt;0.001; ****p&lt;0.0001 (unpaired t-test). </a:t>
            </a:r>
          </a:p>
        </p:txBody>
      </p:sp>
      <p:pic>
        <p:nvPicPr>
          <p:cNvPr id="2" name="Grafik 1"/>
          <p:cNvPicPr preferRelativeResize="0"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2043406" y="1498860"/>
            <a:ext cx="1440000" cy="1800000"/>
          </a:xfrm>
          <a:prstGeom prst="rect">
            <a:avLst/>
          </a:prstGeom>
        </p:spPr>
      </p:pic>
      <p:pic>
        <p:nvPicPr>
          <p:cNvPr id="5" name="Grafik 4"/>
          <p:cNvPicPr preferRelativeResize="0"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2008238" y="3515043"/>
            <a:ext cx="1440000" cy="1800000"/>
          </a:xfrm>
          <a:prstGeom prst="rect">
            <a:avLst/>
          </a:prstGeom>
        </p:spPr>
      </p:pic>
      <p:pic>
        <p:nvPicPr>
          <p:cNvPr id="6" name="Grafik 5"/>
          <p:cNvPicPr preferRelativeResize="0"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3668378" y="3519891"/>
            <a:ext cx="1440000" cy="1800000"/>
          </a:xfrm>
          <a:prstGeom prst="rect">
            <a:avLst/>
          </a:prstGeom>
        </p:spPr>
      </p:pic>
      <p:pic>
        <p:nvPicPr>
          <p:cNvPr id="7" name="Grafik 6"/>
          <p:cNvPicPr preferRelativeResize="0"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3698140" y="1498860"/>
            <a:ext cx="144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0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think-cell Folie</vt:lpstr>
      <vt:lpstr>PowerPoint Presentation</vt:lpstr>
    </vt:vector>
  </TitlesOfParts>
  <Company>Helmholtz Zentrum München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franci</cp:lastModifiedBy>
  <cp:revision>83</cp:revision>
  <dcterms:created xsi:type="dcterms:W3CDTF">2020-12-16T14:30:25Z</dcterms:created>
  <dcterms:modified xsi:type="dcterms:W3CDTF">2021-11-09T10:01:19Z</dcterms:modified>
</cp:coreProperties>
</file>