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78" r:id="rId2"/>
  </p:sldIdLst>
  <p:sldSz cx="5759450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18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5" autoAdjust="0"/>
    <p:restoredTop sz="96807" autoAdjust="0"/>
  </p:normalViewPr>
  <p:slideViewPr>
    <p:cSldViewPr snapToGrid="0">
      <p:cViewPr varScale="1">
        <p:scale>
          <a:sx n="56" d="100"/>
          <a:sy n="56" d="100"/>
        </p:scale>
        <p:origin x="1572" y="66"/>
      </p:cViewPr>
      <p:guideLst>
        <p:guide orient="horz" pos="1701"/>
        <p:guide pos="1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7543B-B4D7-4B7F-8243-417A0CF72D06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82763" y="1143000"/>
            <a:ext cx="32924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CE194-B2B9-41E2-B41C-1844A03E2BB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0206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1pPr>
    <a:lvl2pPr marL="259170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2pPr>
    <a:lvl3pPr marL="518339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3pPr>
    <a:lvl4pPr marL="777509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4pPr>
    <a:lvl5pPr marL="1036678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5pPr>
    <a:lvl6pPr marL="1295848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6pPr>
    <a:lvl7pPr marL="1555017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7pPr>
    <a:lvl8pPr marL="1814187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8pPr>
    <a:lvl9pPr marL="2073356" algn="l" defTabSz="51833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2" y="883861"/>
            <a:ext cx="4895533" cy="1880235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2836606"/>
            <a:ext cx="4319588" cy="1303912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3810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4335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0" y="287538"/>
            <a:ext cx="1241881" cy="457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6" y="287538"/>
            <a:ext cx="3653651" cy="457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651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069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346421"/>
            <a:ext cx="4967526" cy="224653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3614203"/>
            <a:ext cx="4967526" cy="1181398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5212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437680"/>
            <a:ext cx="2447766" cy="34266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437680"/>
            <a:ext cx="2447766" cy="34266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0801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87537"/>
            <a:ext cx="4967526" cy="1043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6" y="1323917"/>
            <a:ext cx="2436517" cy="648831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6" y="1972748"/>
            <a:ext cx="2436517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323917"/>
            <a:ext cx="2448516" cy="648831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1972748"/>
            <a:ext cx="2448516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863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334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892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5" y="360045"/>
            <a:ext cx="1857573" cy="1260157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777598"/>
            <a:ext cx="2915722" cy="3837980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5" y="1620202"/>
            <a:ext cx="1857573" cy="3001626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9971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5" y="360045"/>
            <a:ext cx="1857573" cy="1260157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777598"/>
            <a:ext cx="2915722" cy="3837980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5" y="1620202"/>
            <a:ext cx="1857573" cy="3001626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647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287537"/>
            <a:ext cx="4967526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437680"/>
            <a:ext cx="4967526" cy="3426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5005626"/>
            <a:ext cx="129587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4BA61-9C48-43F6-8D88-F526C78B011C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5005626"/>
            <a:ext cx="1943814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5005626"/>
            <a:ext cx="129587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F1737-0EA2-4B87-BD7D-E158E567788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948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8D80B1-BB10-436A-940B-C88A4DB10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27" y="716773"/>
            <a:ext cx="1462931" cy="1031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FCA464-BD6B-4B96-A61F-83D3351AC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852" y="716773"/>
            <a:ext cx="1735707" cy="10317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15C057-04DE-4224-B12B-B3F26CD03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27" y="1773140"/>
            <a:ext cx="1462931" cy="10301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EDCB02-6C23-491A-9019-702C5234FE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7852" y="1771382"/>
            <a:ext cx="1462931" cy="1031711"/>
          </a:xfrm>
          <a:prstGeom prst="rect">
            <a:avLst/>
          </a:prstGeom>
        </p:spPr>
      </p:pic>
      <p:sp>
        <p:nvSpPr>
          <p:cNvPr id="9" name="13 CuadroTexto">
            <a:extLst>
              <a:ext uri="{FF2B5EF4-FFF2-40B4-BE49-F238E27FC236}">
                <a16:creationId xmlns:a16="http://schemas.microsoft.com/office/drawing/2014/main" id="{77CA0279-C1EA-4CF3-9565-24996752AF9A}"/>
              </a:ext>
            </a:extLst>
          </p:cNvPr>
          <p:cNvSpPr txBox="1"/>
          <p:nvPr/>
        </p:nvSpPr>
        <p:spPr>
          <a:xfrm>
            <a:off x="992726" y="267537"/>
            <a:ext cx="18262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1400" b="1"/>
            </a:lvl1pPr>
          </a:lstStyle>
          <a:p>
            <a:r>
              <a:rPr lang="es-ES" sz="900" dirty="0" err="1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es-ES" sz="900" dirty="0">
                <a:latin typeface="Arial" panose="020B0604020202020204" pitchFamily="34" charset="0"/>
                <a:cs typeface="Arial" panose="020B0604020202020204" pitchFamily="34" charset="0"/>
              </a:rPr>
              <a:t> Figure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599EE4-79E7-48D2-9E2E-3ECA5EE00FF4}"/>
              </a:ext>
            </a:extLst>
          </p:cNvPr>
          <p:cNvSpPr txBox="1"/>
          <p:nvPr/>
        </p:nvSpPr>
        <p:spPr>
          <a:xfrm>
            <a:off x="708189" y="470957"/>
            <a:ext cx="2584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4F4B1B-85EA-44CA-93E6-65B424490CFF}"/>
              </a:ext>
            </a:extLst>
          </p:cNvPr>
          <p:cNvSpPr txBox="1"/>
          <p:nvPr/>
        </p:nvSpPr>
        <p:spPr>
          <a:xfrm>
            <a:off x="708189" y="2821770"/>
            <a:ext cx="2584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8F799E-4BF8-48F7-BF98-907F3746BB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8751" y="3037214"/>
            <a:ext cx="1776852" cy="1130768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49340" y="4329641"/>
            <a:ext cx="56102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000" b="1" dirty="0">
                <a:latin typeface="Arial" pitchFamily="34" charset="0"/>
                <a:cs typeface="Arial" pitchFamily="34" charset="0"/>
              </a:rPr>
              <a:t>Supplementary figure 2: A)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Individual levels of IgG1, IgG2, IgG3, and IgG4 GADA subclasses shown as arbitrary units (AUs) over time in 3 follow up patient receiving an extra GAD-alum injections into the lymph-node.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B)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Individual percentage of activated CD4</a:t>
            </a:r>
            <a:r>
              <a:rPr lang="en-US" sz="1000" baseline="30000" dirty="0">
                <a:latin typeface="Arial" pitchFamily="34" charset="0"/>
                <a:cs typeface="Arial" pitchFamily="34" charset="0"/>
              </a:rPr>
              <a:t>+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 and CD8</a:t>
            </a:r>
            <a:r>
              <a:rPr lang="en-US" sz="1000" baseline="30000" dirty="0">
                <a:latin typeface="Arial" pitchFamily="34" charset="0"/>
                <a:cs typeface="Arial" pitchFamily="34" charset="0"/>
              </a:rPr>
              <a:t>+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T cells after stimulation with GAD</a:t>
            </a:r>
            <a:r>
              <a:rPr lang="en-US" sz="1000" baseline="-25000" dirty="0">
                <a:latin typeface="Arial" pitchFamily="34" charset="0"/>
                <a:cs typeface="Arial" pitchFamily="34" charset="0"/>
              </a:rPr>
              <a:t>65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 (5 µg/ml) over time in 3 follow up patient receiving an extra GAD-alum injections into the lymph-node. Patient 5 (green line), patient 6 (red line) and patient 7 (blue line).</a:t>
            </a:r>
            <a:endParaRPr lang="sv-SE" sz="1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18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43" y="3034449"/>
            <a:ext cx="1441808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01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105</Words>
  <Application>Microsoft Office PowerPoint</Application>
  <PresentationFormat>Anpassad</PresentationFormat>
  <Paragraphs>4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Puente Marin</dc:creator>
  <cp:lastModifiedBy>Johnny Ludvigsson</cp:lastModifiedBy>
  <cp:revision>15</cp:revision>
  <dcterms:created xsi:type="dcterms:W3CDTF">2021-04-09T12:15:58Z</dcterms:created>
  <dcterms:modified xsi:type="dcterms:W3CDTF">2021-08-23T09:40:52Z</dcterms:modified>
</cp:coreProperties>
</file>