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0" r:id="rId5"/>
    <p:sldId id="261" r:id="rId6"/>
    <p:sldId id="262" r:id="rId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ourtz, Sina" initials="SH" lastIdx="1" clrIdx="0">
    <p:extLst>
      <p:ext uri="{19B8F6BF-5375-455C-9EA6-DF929625EA0E}">
        <p15:presenceInfo xmlns:p15="http://schemas.microsoft.com/office/powerpoint/2012/main" userId="S::shourtz@ukaachen.de::e0396d23-ac5b-4e64-943a-51c60e8a0f1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584B7"/>
    <a:srgbClr val="394779"/>
    <a:srgbClr val="95B3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urtz, Sina" userId="e0396d23-ac5b-4e64-943a-51c60e8a0f18" providerId="ADAL" clId="{9E5BD494-067A-4003-A270-D152691A8F09}"/>
    <pc:docChg chg="undo custSel delSld modSld sldOrd">
      <pc:chgData name="Hourtz, Sina" userId="e0396d23-ac5b-4e64-943a-51c60e8a0f18" providerId="ADAL" clId="{9E5BD494-067A-4003-A270-D152691A8F09}" dt="2026-06-11T14:27:08.245" v="403"/>
      <pc:docMkLst>
        <pc:docMk/>
      </pc:docMkLst>
      <pc:sldChg chg="del">
        <pc:chgData name="Hourtz, Sina" userId="e0396d23-ac5b-4e64-943a-51c60e8a0f18" providerId="ADAL" clId="{9E5BD494-067A-4003-A270-D152691A8F09}" dt="2026-06-11T13:25:08.277" v="0" actId="47"/>
        <pc:sldMkLst>
          <pc:docMk/>
          <pc:sldMk cId="2066488447" sldId="256"/>
        </pc:sldMkLst>
      </pc:sldChg>
      <pc:sldChg chg="del">
        <pc:chgData name="Hourtz, Sina" userId="e0396d23-ac5b-4e64-943a-51c60e8a0f18" providerId="ADAL" clId="{9E5BD494-067A-4003-A270-D152691A8F09}" dt="2026-06-11T13:25:09.111" v="1" actId="47"/>
        <pc:sldMkLst>
          <pc:docMk/>
          <pc:sldMk cId="2778321547" sldId="257"/>
        </pc:sldMkLst>
      </pc:sldChg>
      <pc:sldChg chg="del">
        <pc:chgData name="Hourtz, Sina" userId="e0396d23-ac5b-4e64-943a-51c60e8a0f18" providerId="ADAL" clId="{9E5BD494-067A-4003-A270-D152691A8F09}" dt="2026-06-11T13:25:13.331" v="2" actId="47"/>
        <pc:sldMkLst>
          <pc:docMk/>
          <pc:sldMk cId="3180221390" sldId="258"/>
        </pc:sldMkLst>
      </pc:sldChg>
      <pc:sldChg chg="del">
        <pc:chgData name="Hourtz, Sina" userId="e0396d23-ac5b-4e64-943a-51c60e8a0f18" providerId="ADAL" clId="{9E5BD494-067A-4003-A270-D152691A8F09}" dt="2026-06-11T13:25:18.415" v="3" actId="47"/>
        <pc:sldMkLst>
          <pc:docMk/>
          <pc:sldMk cId="1462906462" sldId="259"/>
        </pc:sldMkLst>
      </pc:sldChg>
      <pc:sldChg chg="addSp delSp modSp mod">
        <pc:chgData name="Hourtz, Sina" userId="e0396d23-ac5b-4e64-943a-51c60e8a0f18" providerId="ADAL" clId="{9E5BD494-067A-4003-A270-D152691A8F09}" dt="2026-06-11T14:01:21.382" v="400" actId="20578"/>
        <pc:sldMkLst>
          <pc:docMk/>
          <pc:sldMk cId="1009771475" sldId="260"/>
        </pc:sldMkLst>
        <pc:spChg chg="add mod">
          <ac:chgData name="Hourtz, Sina" userId="e0396d23-ac5b-4e64-943a-51c60e8a0f18" providerId="ADAL" clId="{9E5BD494-067A-4003-A270-D152691A8F09}" dt="2026-06-11T13:38:15.243" v="31" actId="1076"/>
          <ac:spMkLst>
            <pc:docMk/>
            <pc:sldMk cId="1009771475" sldId="260"/>
            <ac:spMk id="2" creationId="{4A7B8101-451B-3A04-6288-162086D65B9C}"/>
          </ac:spMkLst>
        </pc:spChg>
        <pc:spChg chg="add del mod">
          <ac:chgData name="Hourtz, Sina" userId="e0396d23-ac5b-4e64-943a-51c60e8a0f18" providerId="ADAL" clId="{9E5BD494-067A-4003-A270-D152691A8F09}" dt="2026-06-11T13:38:35.626" v="125" actId="478"/>
          <ac:spMkLst>
            <pc:docMk/>
            <pc:sldMk cId="1009771475" sldId="260"/>
            <ac:spMk id="4" creationId="{3A4FB34C-A73F-3E12-5C72-B6703D92F349}"/>
          </ac:spMkLst>
        </pc:spChg>
        <pc:spChg chg="mod">
          <ac:chgData name="Hourtz, Sina" userId="e0396d23-ac5b-4e64-943a-51c60e8a0f18" providerId="ADAL" clId="{9E5BD494-067A-4003-A270-D152691A8F09}" dt="2026-06-11T14:01:21.382" v="400" actId="20578"/>
          <ac:spMkLst>
            <pc:docMk/>
            <pc:sldMk cId="1009771475" sldId="260"/>
            <ac:spMk id="6" creationId="{444D1EF7-C068-F6F0-F5AE-2831D586D5D0}"/>
          </ac:spMkLst>
        </pc:spChg>
        <pc:spChg chg="mod">
          <ac:chgData name="Hourtz, Sina" userId="e0396d23-ac5b-4e64-943a-51c60e8a0f18" providerId="ADAL" clId="{9E5BD494-067A-4003-A270-D152691A8F09}" dt="2026-06-11T13:56:22.150" v="382" actId="1036"/>
          <ac:spMkLst>
            <pc:docMk/>
            <pc:sldMk cId="1009771475" sldId="260"/>
            <ac:spMk id="12" creationId="{EF8D2E54-8DCB-36A8-FFBF-94A32E1E4549}"/>
          </ac:spMkLst>
        </pc:spChg>
        <pc:spChg chg="mod">
          <ac:chgData name="Hourtz, Sina" userId="e0396d23-ac5b-4e64-943a-51c60e8a0f18" providerId="ADAL" clId="{9E5BD494-067A-4003-A270-D152691A8F09}" dt="2026-06-11T13:56:22.150" v="382" actId="1036"/>
          <ac:spMkLst>
            <pc:docMk/>
            <pc:sldMk cId="1009771475" sldId="260"/>
            <ac:spMk id="15" creationId="{B3B59187-A29D-571C-6425-474D50DEB8EE}"/>
          </ac:spMkLst>
        </pc:spChg>
        <pc:spChg chg="mod">
          <ac:chgData name="Hourtz, Sina" userId="e0396d23-ac5b-4e64-943a-51c60e8a0f18" providerId="ADAL" clId="{9E5BD494-067A-4003-A270-D152691A8F09}" dt="2026-06-11T13:56:22.150" v="382" actId="1036"/>
          <ac:spMkLst>
            <pc:docMk/>
            <pc:sldMk cId="1009771475" sldId="260"/>
            <ac:spMk id="22" creationId="{E93C5E96-AE1B-D899-65AD-E3E390617780}"/>
          </ac:spMkLst>
        </pc:spChg>
        <pc:spChg chg="mod">
          <ac:chgData name="Hourtz, Sina" userId="e0396d23-ac5b-4e64-943a-51c60e8a0f18" providerId="ADAL" clId="{9E5BD494-067A-4003-A270-D152691A8F09}" dt="2026-06-11T13:56:22.150" v="382" actId="1036"/>
          <ac:spMkLst>
            <pc:docMk/>
            <pc:sldMk cId="1009771475" sldId="260"/>
            <ac:spMk id="25" creationId="{5F79E1C6-CFF4-FD12-9B31-15C24FD4AE05}"/>
          </ac:spMkLst>
        </pc:spChg>
        <pc:spChg chg="mod">
          <ac:chgData name="Hourtz, Sina" userId="e0396d23-ac5b-4e64-943a-51c60e8a0f18" providerId="ADAL" clId="{9E5BD494-067A-4003-A270-D152691A8F09}" dt="2026-06-11T13:56:22.150" v="382" actId="1036"/>
          <ac:spMkLst>
            <pc:docMk/>
            <pc:sldMk cId="1009771475" sldId="260"/>
            <ac:spMk id="26" creationId="{C63DED55-F1B9-C843-F170-A20616C3E5C5}"/>
          </ac:spMkLst>
        </pc:spChg>
        <pc:spChg chg="mod">
          <ac:chgData name="Hourtz, Sina" userId="e0396d23-ac5b-4e64-943a-51c60e8a0f18" providerId="ADAL" clId="{9E5BD494-067A-4003-A270-D152691A8F09}" dt="2026-06-11T13:56:22.150" v="382" actId="1036"/>
          <ac:spMkLst>
            <pc:docMk/>
            <pc:sldMk cId="1009771475" sldId="260"/>
            <ac:spMk id="40" creationId="{1209BB74-8152-9EAE-A878-65D3DD406E3B}"/>
          </ac:spMkLst>
        </pc:spChg>
        <pc:spChg chg="mod">
          <ac:chgData name="Hourtz, Sina" userId="e0396d23-ac5b-4e64-943a-51c60e8a0f18" providerId="ADAL" clId="{9E5BD494-067A-4003-A270-D152691A8F09}" dt="2026-06-11T13:56:22.150" v="382" actId="1036"/>
          <ac:spMkLst>
            <pc:docMk/>
            <pc:sldMk cId="1009771475" sldId="260"/>
            <ac:spMk id="41" creationId="{DCD936CD-3F6A-19AE-84B9-582ADAFBFD9F}"/>
          </ac:spMkLst>
        </pc:spChg>
        <pc:spChg chg="mod">
          <ac:chgData name="Hourtz, Sina" userId="e0396d23-ac5b-4e64-943a-51c60e8a0f18" providerId="ADAL" clId="{9E5BD494-067A-4003-A270-D152691A8F09}" dt="2026-06-11T13:56:22.150" v="382" actId="1036"/>
          <ac:spMkLst>
            <pc:docMk/>
            <pc:sldMk cId="1009771475" sldId="260"/>
            <ac:spMk id="42" creationId="{A7C6585E-3AAB-6A54-CF7B-2F1E06323989}"/>
          </ac:spMkLst>
        </pc:spChg>
        <pc:spChg chg="mod">
          <ac:chgData name="Hourtz, Sina" userId="e0396d23-ac5b-4e64-943a-51c60e8a0f18" providerId="ADAL" clId="{9E5BD494-067A-4003-A270-D152691A8F09}" dt="2026-06-11T13:56:22.150" v="382" actId="1036"/>
          <ac:spMkLst>
            <pc:docMk/>
            <pc:sldMk cId="1009771475" sldId="260"/>
            <ac:spMk id="43" creationId="{881E7111-A522-082F-2028-3B233A09C9F0}"/>
          </ac:spMkLst>
        </pc:spChg>
        <pc:spChg chg="mod">
          <ac:chgData name="Hourtz, Sina" userId="e0396d23-ac5b-4e64-943a-51c60e8a0f18" providerId="ADAL" clId="{9E5BD494-067A-4003-A270-D152691A8F09}" dt="2026-06-11T13:56:22.150" v="382" actId="1036"/>
          <ac:spMkLst>
            <pc:docMk/>
            <pc:sldMk cId="1009771475" sldId="260"/>
            <ac:spMk id="44" creationId="{90226744-E54D-6DC0-74E7-862B38097A90}"/>
          </ac:spMkLst>
        </pc:spChg>
      </pc:sldChg>
      <pc:sldChg chg="addSp delSp modSp mod">
        <pc:chgData name="Hourtz, Sina" userId="e0396d23-ac5b-4e64-943a-51c60e8a0f18" providerId="ADAL" clId="{9E5BD494-067A-4003-A270-D152691A8F09}" dt="2026-06-11T14:01:28.235" v="401" actId="20578"/>
        <pc:sldMkLst>
          <pc:docMk/>
          <pc:sldMk cId="1392590247" sldId="261"/>
        </pc:sldMkLst>
        <pc:spChg chg="add mod">
          <ac:chgData name="Hourtz, Sina" userId="e0396d23-ac5b-4e64-943a-51c60e8a0f18" providerId="ADAL" clId="{9E5BD494-067A-4003-A270-D152691A8F09}" dt="2026-06-11T13:26:58.484" v="22" actId="1076"/>
          <ac:spMkLst>
            <pc:docMk/>
            <pc:sldMk cId="1392590247" sldId="261"/>
            <ac:spMk id="3" creationId="{7AEFDF38-91A9-7B41-9842-F2B1E8B1C811}"/>
          </ac:spMkLst>
        </pc:spChg>
        <pc:spChg chg="add mod">
          <ac:chgData name="Hourtz, Sina" userId="e0396d23-ac5b-4e64-943a-51c60e8a0f18" providerId="ADAL" clId="{9E5BD494-067A-4003-A270-D152691A8F09}" dt="2026-06-11T13:27:12.932" v="25" actId="1076"/>
          <ac:spMkLst>
            <pc:docMk/>
            <pc:sldMk cId="1392590247" sldId="261"/>
            <ac:spMk id="4" creationId="{495A9AD6-A55B-EEC7-D57F-FE51007903E2}"/>
          </ac:spMkLst>
        </pc:spChg>
        <pc:spChg chg="add mod">
          <ac:chgData name="Hourtz, Sina" userId="e0396d23-ac5b-4e64-943a-51c60e8a0f18" providerId="ADAL" clId="{9E5BD494-067A-4003-A270-D152691A8F09}" dt="2026-06-11T13:27:17.532" v="26" actId="1076"/>
          <ac:spMkLst>
            <pc:docMk/>
            <pc:sldMk cId="1392590247" sldId="261"/>
            <ac:spMk id="5" creationId="{71CEB16D-4E4C-890D-261E-42E3E9699BFD}"/>
          </ac:spMkLst>
        </pc:spChg>
        <pc:spChg chg="add mod">
          <ac:chgData name="Hourtz, Sina" userId="e0396d23-ac5b-4e64-943a-51c60e8a0f18" providerId="ADAL" clId="{9E5BD494-067A-4003-A270-D152691A8F09}" dt="2026-06-11T14:01:28.235" v="401" actId="20578"/>
          <ac:spMkLst>
            <pc:docMk/>
            <pc:sldMk cId="1392590247" sldId="261"/>
            <ac:spMk id="8" creationId="{1BF03206-E4AB-73EA-DFD9-621EFF459B6F}"/>
          </ac:spMkLst>
        </pc:spChg>
        <pc:spChg chg="add mod">
          <ac:chgData name="Hourtz, Sina" userId="e0396d23-ac5b-4e64-943a-51c60e8a0f18" providerId="ADAL" clId="{9E5BD494-067A-4003-A270-D152691A8F09}" dt="2026-06-11T13:43:04.755" v="287" actId="14100"/>
          <ac:spMkLst>
            <pc:docMk/>
            <pc:sldMk cId="1392590247" sldId="261"/>
            <ac:spMk id="12" creationId="{3B137C05-F076-874E-4359-E7A4D52F4D70}"/>
          </ac:spMkLst>
        </pc:spChg>
        <pc:spChg chg="add mod">
          <ac:chgData name="Hourtz, Sina" userId="e0396d23-ac5b-4e64-943a-51c60e8a0f18" providerId="ADAL" clId="{9E5BD494-067A-4003-A270-D152691A8F09}" dt="2026-06-11T13:43:28.847" v="291" actId="14100"/>
          <ac:spMkLst>
            <pc:docMk/>
            <pc:sldMk cId="1392590247" sldId="261"/>
            <ac:spMk id="13" creationId="{B0382ECB-F100-29BD-6082-92D2C7E31009}"/>
          </ac:spMkLst>
        </pc:spChg>
        <pc:spChg chg="del mod">
          <ac:chgData name="Hourtz, Sina" userId="e0396d23-ac5b-4e64-943a-51c60e8a0f18" providerId="ADAL" clId="{9E5BD494-067A-4003-A270-D152691A8F09}" dt="2026-06-11T13:39:01.968" v="132" actId="478"/>
          <ac:spMkLst>
            <pc:docMk/>
            <pc:sldMk cId="1392590247" sldId="261"/>
            <ac:spMk id="14" creationId="{EB819DA4-CFCD-1BF4-C9FA-E2B926B7DD06}"/>
          </ac:spMkLst>
        </pc:spChg>
        <pc:spChg chg="mod">
          <ac:chgData name="Hourtz, Sina" userId="e0396d23-ac5b-4e64-943a-51c60e8a0f18" providerId="ADAL" clId="{9E5BD494-067A-4003-A270-D152691A8F09}" dt="2026-06-11T13:57:07.507" v="383" actId="1035"/>
          <ac:spMkLst>
            <pc:docMk/>
            <pc:sldMk cId="1392590247" sldId="261"/>
            <ac:spMk id="19" creationId="{35DAACCC-1FDF-1715-F388-43DAA1BDF776}"/>
          </ac:spMkLst>
        </pc:spChg>
        <pc:spChg chg="mod">
          <ac:chgData name="Hourtz, Sina" userId="e0396d23-ac5b-4e64-943a-51c60e8a0f18" providerId="ADAL" clId="{9E5BD494-067A-4003-A270-D152691A8F09}" dt="2026-06-11T13:39:29.212" v="178" actId="1036"/>
          <ac:spMkLst>
            <pc:docMk/>
            <pc:sldMk cId="1392590247" sldId="261"/>
            <ac:spMk id="24" creationId="{315EED2F-6ECF-A6DA-7FDE-B0C570A34542}"/>
          </ac:spMkLst>
        </pc:spChg>
        <pc:spChg chg="mod">
          <ac:chgData name="Hourtz, Sina" userId="e0396d23-ac5b-4e64-943a-51c60e8a0f18" providerId="ADAL" clId="{9E5BD494-067A-4003-A270-D152691A8F09}" dt="2026-06-11T13:39:29.212" v="178" actId="1036"/>
          <ac:spMkLst>
            <pc:docMk/>
            <pc:sldMk cId="1392590247" sldId="261"/>
            <ac:spMk id="25" creationId="{82B7F026-2920-4FE1-20CC-6038F261D81D}"/>
          </ac:spMkLst>
        </pc:spChg>
        <pc:spChg chg="mod">
          <ac:chgData name="Hourtz, Sina" userId="e0396d23-ac5b-4e64-943a-51c60e8a0f18" providerId="ADAL" clId="{9E5BD494-067A-4003-A270-D152691A8F09}" dt="2026-06-11T13:39:29.212" v="178" actId="1036"/>
          <ac:spMkLst>
            <pc:docMk/>
            <pc:sldMk cId="1392590247" sldId="261"/>
            <ac:spMk id="27" creationId="{2D786131-77AC-D83C-17DA-26D81A02EB04}"/>
          </ac:spMkLst>
        </pc:spChg>
        <pc:spChg chg="mod">
          <ac:chgData name="Hourtz, Sina" userId="e0396d23-ac5b-4e64-943a-51c60e8a0f18" providerId="ADAL" clId="{9E5BD494-067A-4003-A270-D152691A8F09}" dt="2026-06-11T13:39:46.453" v="180" actId="1076"/>
          <ac:spMkLst>
            <pc:docMk/>
            <pc:sldMk cId="1392590247" sldId="261"/>
            <ac:spMk id="28" creationId="{42EE77B0-C6EC-9F00-9176-2D6B9CD87675}"/>
          </ac:spMkLst>
        </pc:spChg>
        <pc:spChg chg="mod">
          <ac:chgData name="Hourtz, Sina" userId="e0396d23-ac5b-4e64-943a-51c60e8a0f18" providerId="ADAL" clId="{9E5BD494-067A-4003-A270-D152691A8F09}" dt="2026-06-11T13:39:29.212" v="178" actId="1036"/>
          <ac:spMkLst>
            <pc:docMk/>
            <pc:sldMk cId="1392590247" sldId="261"/>
            <ac:spMk id="29" creationId="{2C00A426-C9EC-C7A0-1D96-638BFCDE9D78}"/>
          </ac:spMkLst>
        </pc:spChg>
        <pc:spChg chg="mod">
          <ac:chgData name="Hourtz, Sina" userId="e0396d23-ac5b-4e64-943a-51c60e8a0f18" providerId="ADAL" clId="{9E5BD494-067A-4003-A270-D152691A8F09}" dt="2026-06-11T13:53:33.795" v="344" actId="1076"/>
          <ac:spMkLst>
            <pc:docMk/>
            <pc:sldMk cId="1392590247" sldId="261"/>
            <ac:spMk id="30" creationId="{A32AF3D8-8216-B44F-0CF0-58E6018EBBAF}"/>
          </ac:spMkLst>
        </pc:spChg>
        <pc:spChg chg="mod">
          <ac:chgData name="Hourtz, Sina" userId="e0396d23-ac5b-4e64-943a-51c60e8a0f18" providerId="ADAL" clId="{9E5BD494-067A-4003-A270-D152691A8F09}" dt="2026-06-11T13:39:29.212" v="178" actId="1036"/>
          <ac:spMkLst>
            <pc:docMk/>
            <pc:sldMk cId="1392590247" sldId="261"/>
            <ac:spMk id="31" creationId="{97EC3C8C-5F27-4451-423C-E28353ED76AC}"/>
          </ac:spMkLst>
        </pc:spChg>
        <pc:spChg chg="mod">
          <ac:chgData name="Hourtz, Sina" userId="e0396d23-ac5b-4e64-943a-51c60e8a0f18" providerId="ADAL" clId="{9E5BD494-067A-4003-A270-D152691A8F09}" dt="2026-06-11T13:39:29.212" v="178" actId="1036"/>
          <ac:spMkLst>
            <pc:docMk/>
            <pc:sldMk cId="1392590247" sldId="261"/>
            <ac:spMk id="32" creationId="{BCE8FABA-B660-847D-8DE5-A3CF6216BAC8}"/>
          </ac:spMkLst>
        </pc:spChg>
        <pc:spChg chg="mod">
          <ac:chgData name="Hourtz, Sina" userId="e0396d23-ac5b-4e64-943a-51c60e8a0f18" providerId="ADAL" clId="{9E5BD494-067A-4003-A270-D152691A8F09}" dt="2026-06-11T13:43:56.319" v="292"/>
          <ac:spMkLst>
            <pc:docMk/>
            <pc:sldMk cId="1392590247" sldId="261"/>
            <ac:spMk id="44" creationId="{72334724-B782-F4E8-B59A-50A37A420520}"/>
          </ac:spMkLst>
        </pc:spChg>
        <pc:spChg chg="mod">
          <ac:chgData name="Hourtz, Sina" userId="e0396d23-ac5b-4e64-943a-51c60e8a0f18" providerId="ADAL" clId="{9E5BD494-067A-4003-A270-D152691A8F09}" dt="2026-06-11T13:43:56.319" v="292"/>
          <ac:spMkLst>
            <pc:docMk/>
            <pc:sldMk cId="1392590247" sldId="261"/>
            <ac:spMk id="45" creationId="{267EA094-C099-4463-F4C2-6D9F0026C94B}"/>
          </ac:spMkLst>
        </pc:spChg>
        <pc:spChg chg="mod">
          <ac:chgData name="Hourtz, Sina" userId="e0396d23-ac5b-4e64-943a-51c60e8a0f18" providerId="ADAL" clId="{9E5BD494-067A-4003-A270-D152691A8F09}" dt="2026-06-11T13:53:20.467" v="343" actId="1076"/>
          <ac:spMkLst>
            <pc:docMk/>
            <pc:sldMk cId="1392590247" sldId="261"/>
            <ac:spMk id="48" creationId="{CE2C9186-2BF1-AEE6-67AB-8CD54B8B1A20}"/>
          </ac:spMkLst>
        </pc:spChg>
        <pc:spChg chg="mod">
          <ac:chgData name="Hourtz, Sina" userId="e0396d23-ac5b-4e64-943a-51c60e8a0f18" providerId="ADAL" clId="{9E5BD494-067A-4003-A270-D152691A8F09}" dt="2026-06-11T13:53:17.263" v="342" actId="1076"/>
          <ac:spMkLst>
            <pc:docMk/>
            <pc:sldMk cId="1392590247" sldId="261"/>
            <ac:spMk id="51" creationId="{57CEE565-3CD4-2A94-203D-3A3159A08322}"/>
          </ac:spMkLst>
        </pc:spChg>
        <pc:spChg chg="mod">
          <ac:chgData name="Hourtz, Sina" userId="e0396d23-ac5b-4e64-943a-51c60e8a0f18" providerId="ADAL" clId="{9E5BD494-067A-4003-A270-D152691A8F09}" dt="2026-06-11T13:43:56.319" v="292"/>
          <ac:spMkLst>
            <pc:docMk/>
            <pc:sldMk cId="1392590247" sldId="261"/>
            <ac:spMk id="57" creationId="{7F45BC87-6932-5E8C-6DDE-D6D6C8BC2D94}"/>
          </ac:spMkLst>
        </pc:spChg>
        <pc:spChg chg="mod">
          <ac:chgData name="Hourtz, Sina" userId="e0396d23-ac5b-4e64-943a-51c60e8a0f18" providerId="ADAL" clId="{9E5BD494-067A-4003-A270-D152691A8F09}" dt="2026-06-11T13:43:56.319" v="292"/>
          <ac:spMkLst>
            <pc:docMk/>
            <pc:sldMk cId="1392590247" sldId="261"/>
            <ac:spMk id="58" creationId="{CF7F3B8C-9F1B-EA73-80BA-AAD67D600C0A}"/>
          </ac:spMkLst>
        </pc:spChg>
        <pc:spChg chg="mod">
          <ac:chgData name="Hourtz, Sina" userId="e0396d23-ac5b-4e64-943a-51c60e8a0f18" providerId="ADAL" clId="{9E5BD494-067A-4003-A270-D152691A8F09}" dt="2026-06-11T13:43:56.319" v="292"/>
          <ac:spMkLst>
            <pc:docMk/>
            <pc:sldMk cId="1392590247" sldId="261"/>
            <ac:spMk id="59" creationId="{89F93F85-84CF-27C2-19EC-138DBDBCCC75}"/>
          </ac:spMkLst>
        </pc:spChg>
        <pc:spChg chg="mod">
          <ac:chgData name="Hourtz, Sina" userId="e0396d23-ac5b-4e64-943a-51c60e8a0f18" providerId="ADAL" clId="{9E5BD494-067A-4003-A270-D152691A8F09}" dt="2026-06-11T13:43:56.319" v="292"/>
          <ac:spMkLst>
            <pc:docMk/>
            <pc:sldMk cId="1392590247" sldId="261"/>
            <ac:spMk id="61" creationId="{23883670-A79A-7439-4789-64356C1AACB6}"/>
          </ac:spMkLst>
        </pc:spChg>
        <pc:spChg chg="mod">
          <ac:chgData name="Hourtz, Sina" userId="e0396d23-ac5b-4e64-943a-51c60e8a0f18" providerId="ADAL" clId="{9E5BD494-067A-4003-A270-D152691A8F09}" dt="2026-06-11T13:43:56.319" v="292"/>
          <ac:spMkLst>
            <pc:docMk/>
            <pc:sldMk cId="1392590247" sldId="261"/>
            <ac:spMk id="62" creationId="{2E5E9C3D-7335-748C-5B00-C4E91F8EC8FE}"/>
          </ac:spMkLst>
        </pc:spChg>
        <pc:spChg chg="mod">
          <ac:chgData name="Hourtz, Sina" userId="e0396d23-ac5b-4e64-943a-51c60e8a0f18" providerId="ADAL" clId="{9E5BD494-067A-4003-A270-D152691A8F09}" dt="2026-06-11T13:43:56.319" v="292"/>
          <ac:spMkLst>
            <pc:docMk/>
            <pc:sldMk cId="1392590247" sldId="261"/>
            <ac:spMk id="63" creationId="{FD31A6F0-D4F2-332C-C86A-1766F3C2EF47}"/>
          </ac:spMkLst>
        </pc:spChg>
        <pc:spChg chg="mod">
          <ac:chgData name="Hourtz, Sina" userId="e0396d23-ac5b-4e64-943a-51c60e8a0f18" providerId="ADAL" clId="{9E5BD494-067A-4003-A270-D152691A8F09}" dt="2026-06-11T13:43:56.319" v="292"/>
          <ac:spMkLst>
            <pc:docMk/>
            <pc:sldMk cId="1392590247" sldId="261"/>
            <ac:spMk id="64" creationId="{93290148-E452-727C-DB7F-4C78BA0F7417}"/>
          </ac:spMkLst>
        </pc:spChg>
        <pc:spChg chg="mod">
          <ac:chgData name="Hourtz, Sina" userId="e0396d23-ac5b-4e64-943a-51c60e8a0f18" providerId="ADAL" clId="{9E5BD494-067A-4003-A270-D152691A8F09}" dt="2026-06-11T13:43:56.319" v="292"/>
          <ac:spMkLst>
            <pc:docMk/>
            <pc:sldMk cId="1392590247" sldId="261"/>
            <ac:spMk id="70" creationId="{13AB5ECA-95F7-5659-C65B-847A20CD8295}"/>
          </ac:spMkLst>
        </pc:spChg>
        <pc:spChg chg="add del mod">
          <ac:chgData name="Hourtz, Sina" userId="e0396d23-ac5b-4e64-943a-51c60e8a0f18" providerId="ADAL" clId="{9E5BD494-067A-4003-A270-D152691A8F09}" dt="2026-06-11T13:54:45.735" v="351" actId="478"/>
          <ac:spMkLst>
            <pc:docMk/>
            <pc:sldMk cId="1392590247" sldId="261"/>
            <ac:spMk id="78" creationId="{41FF05F6-15E6-7D6A-11A1-C8ADF34080AE}"/>
          </ac:spMkLst>
        </pc:spChg>
        <pc:grpChg chg="del mod">
          <ac:chgData name="Hourtz, Sina" userId="e0396d23-ac5b-4e64-943a-51c60e8a0f18" providerId="ADAL" clId="{9E5BD494-067A-4003-A270-D152691A8F09}" dt="2026-06-11T13:48:48.480" v="307" actId="478"/>
          <ac:grpSpMkLst>
            <pc:docMk/>
            <pc:sldMk cId="1392590247" sldId="261"/>
            <ac:grpSpMk id="33" creationId="{0354154F-B940-DBF3-12B4-19CBFCC8B8A9}"/>
          </ac:grpSpMkLst>
        </pc:grpChg>
        <pc:picChg chg="del">
          <ac:chgData name="Hourtz, Sina" userId="e0396d23-ac5b-4e64-943a-51c60e8a0f18" providerId="ADAL" clId="{9E5BD494-067A-4003-A270-D152691A8F09}" dt="2026-06-11T13:52:20.059" v="330" actId="478"/>
          <ac:picMkLst>
            <pc:docMk/>
            <pc:sldMk cId="1392590247" sldId="261"/>
            <ac:picMk id="2" creationId="{BCF9969F-9DF6-6F9D-00AB-BA186BFA9900}"/>
          </ac:picMkLst>
        </pc:picChg>
        <pc:picChg chg="del mod">
          <ac:chgData name="Hourtz, Sina" userId="e0396d23-ac5b-4e64-943a-51c60e8a0f18" providerId="ADAL" clId="{9E5BD494-067A-4003-A270-D152691A8F09}" dt="2026-06-11T13:53:48.132" v="345" actId="478"/>
          <ac:picMkLst>
            <pc:docMk/>
            <pc:sldMk cId="1392590247" sldId="261"/>
            <ac:picMk id="9" creationId="{89A81CD4-4D40-C943-E759-2CD2D8CA4867}"/>
          </ac:picMkLst>
        </pc:picChg>
        <pc:picChg chg="mod">
          <ac:chgData name="Hourtz, Sina" userId="e0396d23-ac5b-4e64-943a-51c60e8a0f18" providerId="ADAL" clId="{9E5BD494-067A-4003-A270-D152691A8F09}" dt="2026-06-11T13:39:29.212" v="178" actId="1036"/>
          <ac:picMkLst>
            <pc:docMk/>
            <pc:sldMk cId="1392590247" sldId="261"/>
            <ac:picMk id="10" creationId="{17A675EC-77C7-440D-79CF-E23167A46471}"/>
          </ac:picMkLst>
        </pc:picChg>
        <pc:picChg chg="add del mod modCrop">
          <ac:chgData name="Hourtz, Sina" userId="e0396d23-ac5b-4e64-943a-51c60e8a0f18" providerId="ADAL" clId="{9E5BD494-067A-4003-A270-D152691A8F09}" dt="2026-06-11T13:48:46.625" v="306" actId="478"/>
          <ac:picMkLst>
            <pc:docMk/>
            <pc:sldMk cId="1392590247" sldId="261"/>
            <ac:picMk id="73" creationId="{4AD20977-F294-8670-01E6-C11FD941B036}"/>
          </ac:picMkLst>
        </pc:picChg>
        <pc:picChg chg="add del mod">
          <ac:chgData name="Hourtz, Sina" userId="e0396d23-ac5b-4e64-943a-51c60e8a0f18" providerId="ADAL" clId="{9E5BD494-067A-4003-A270-D152691A8F09}" dt="2026-06-11T13:50:41.948" v="312" actId="478"/>
          <ac:picMkLst>
            <pc:docMk/>
            <pc:sldMk cId="1392590247" sldId="261"/>
            <ac:picMk id="75" creationId="{F19A2A02-3E67-1951-CD50-A0D99A322E30}"/>
          </ac:picMkLst>
        </pc:picChg>
        <pc:picChg chg="add mod ord modCrop">
          <ac:chgData name="Hourtz, Sina" userId="e0396d23-ac5b-4e64-943a-51c60e8a0f18" providerId="ADAL" clId="{9E5BD494-067A-4003-A270-D152691A8F09}" dt="2026-06-11T13:53:13.690" v="341" actId="1076"/>
          <ac:picMkLst>
            <pc:docMk/>
            <pc:sldMk cId="1392590247" sldId="261"/>
            <ac:picMk id="77" creationId="{DEA70E4B-BEEA-9CA5-6928-3E613FFC84F1}"/>
          </ac:picMkLst>
        </pc:picChg>
        <pc:cxnChg chg="mod">
          <ac:chgData name="Hourtz, Sina" userId="e0396d23-ac5b-4e64-943a-51c60e8a0f18" providerId="ADAL" clId="{9E5BD494-067A-4003-A270-D152691A8F09}" dt="2026-06-11T13:39:29.212" v="178" actId="1036"/>
          <ac:cxnSpMkLst>
            <pc:docMk/>
            <pc:sldMk cId="1392590247" sldId="261"/>
            <ac:cxnSpMk id="26" creationId="{E186FD01-5FA8-5CD9-DE26-8B0D0F4D1BE7}"/>
          </ac:cxnSpMkLst>
        </pc:cxnChg>
        <pc:cxnChg chg="mod">
          <ac:chgData name="Hourtz, Sina" userId="e0396d23-ac5b-4e64-943a-51c60e8a0f18" providerId="ADAL" clId="{9E5BD494-067A-4003-A270-D152691A8F09}" dt="2026-06-11T13:53:03.413" v="339" actId="1038"/>
          <ac:cxnSpMkLst>
            <pc:docMk/>
            <pc:sldMk cId="1392590247" sldId="261"/>
            <ac:cxnSpMk id="37" creationId="{60488CF9-4B07-F0B8-04CC-8A74B4382613}"/>
          </ac:cxnSpMkLst>
        </pc:cxnChg>
      </pc:sldChg>
      <pc:sldChg chg="addSp delSp modSp mod ord">
        <pc:chgData name="Hourtz, Sina" userId="e0396d23-ac5b-4e64-943a-51c60e8a0f18" providerId="ADAL" clId="{9E5BD494-067A-4003-A270-D152691A8F09}" dt="2026-06-11T14:27:08.245" v="403"/>
        <pc:sldMkLst>
          <pc:docMk/>
          <pc:sldMk cId="3037042987" sldId="262"/>
        </pc:sldMkLst>
        <pc:spChg chg="del">
          <ac:chgData name="Hourtz, Sina" userId="e0396d23-ac5b-4e64-943a-51c60e8a0f18" providerId="ADAL" clId="{9E5BD494-067A-4003-A270-D152691A8F09}" dt="2026-06-11T13:25:23.022" v="4" actId="478"/>
          <ac:spMkLst>
            <pc:docMk/>
            <pc:sldMk cId="3037042987" sldId="262"/>
            <ac:spMk id="12" creationId="{5AD945DC-1D18-DBF2-6CE5-0A014F6ACE74}"/>
          </ac:spMkLst>
        </pc:spChg>
        <pc:spChg chg="del">
          <ac:chgData name="Hourtz, Sina" userId="e0396d23-ac5b-4e64-943a-51c60e8a0f18" providerId="ADAL" clId="{9E5BD494-067A-4003-A270-D152691A8F09}" dt="2026-06-11T13:25:23.022" v="4" actId="478"/>
          <ac:spMkLst>
            <pc:docMk/>
            <pc:sldMk cId="3037042987" sldId="262"/>
            <ac:spMk id="14" creationId="{E3DDBD93-B822-29CD-E67D-90D1E65BE96C}"/>
          </ac:spMkLst>
        </pc:spChg>
        <pc:spChg chg="del">
          <ac:chgData name="Hourtz, Sina" userId="e0396d23-ac5b-4e64-943a-51c60e8a0f18" providerId="ADAL" clId="{9E5BD494-067A-4003-A270-D152691A8F09}" dt="2026-06-11T13:25:29.072" v="6" actId="478"/>
          <ac:spMkLst>
            <pc:docMk/>
            <pc:sldMk cId="3037042987" sldId="262"/>
            <ac:spMk id="25" creationId="{CA476B09-096B-0AF1-224F-1AF3752E33AF}"/>
          </ac:spMkLst>
        </pc:spChg>
        <pc:spChg chg="del">
          <ac:chgData name="Hourtz, Sina" userId="e0396d23-ac5b-4e64-943a-51c60e8a0f18" providerId="ADAL" clId="{9E5BD494-067A-4003-A270-D152691A8F09}" dt="2026-06-11T13:25:29.072" v="6" actId="478"/>
          <ac:spMkLst>
            <pc:docMk/>
            <pc:sldMk cId="3037042987" sldId="262"/>
            <ac:spMk id="37" creationId="{3E0FC499-C123-2D52-4AE8-0FB7189E30A4}"/>
          </ac:spMkLst>
        </pc:spChg>
        <pc:spChg chg="del">
          <ac:chgData name="Hourtz, Sina" userId="e0396d23-ac5b-4e64-943a-51c60e8a0f18" providerId="ADAL" clId="{9E5BD494-067A-4003-A270-D152691A8F09}" dt="2026-06-11T13:25:29.072" v="6" actId="478"/>
          <ac:spMkLst>
            <pc:docMk/>
            <pc:sldMk cId="3037042987" sldId="262"/>
            <ac:spMk id="38" creationId="{F97E9BAD-72EE-E3BD-3AA3-1818A5A94E41}"/>
          </ac:spMkLst>
        </pc:spChg>
        <pc:spChg chg="del">
          <ac:chgData name="Hourtz, Sina" userId="e0396d23-ac5b-4e64-943a-51c60e8a0f18" providerId="ADAL" clId="{9E5BD494-067A-4003-A270-D152691A8F09}" dt="2026-06-11T13:25:29.072" v="6" actId="478"/>
          <ac:spMkLst>
            <pc:docMk/>
            <pc:sldMk cId="3037042987" sldId="262"/>
            <ac:spMk id="39" creationId="{1ED65FA7-DBB6-DF26-B84C-477A8A738DB8}"/>
          </ac:spMkLst>
        </pc:spChg>
        <pc:spChg chg="del">
          <ac:chgData name="Hourtz, Sina" userId="e0396d23-ac5b-4e64-943a-51c60e8a0f18" providerId="ADAL" clId="{9E5BD494-067A-4003-A270-D152691A8F09}" dt="2026-06-11T13:25:29.072" v="6" actId="478"/>
          <ac:spMkLst>
            <pc:docMk/>
            <pc:sldMk cId="3037042987" sldId="262"/>
            <ac:spMk id="41" creationId="{1A56A068-8D00-F8A7-D72E-3D3B4A0C5E09}"/>
          </ac:spMkLst>
        </pc:spChg>
        <pc:spChg chg="add del mod">
          <ac:chgData name="Hourtz, Sina" userId="e0396d23-ac5b-4e64-943a-51c60e8a0f18" providerId="ADAL" clId="{9E5BD494-067A-4003-A270-D152691A8F09}" dt="2026-06-11T13:26:13.606" v="15" actId="478"/>
          <ac:spMkLst>
            <pc:docMk/>
            <pc:sldMk cId="3037042987" sldId="262"/>
            <ac:spMk id="62" creationId="{749A4E37-7A3D-C236-B651-7DD983CB0294}"/>
          </ac:spMkLst>
        </pc:spChg>
        <pc:spChg chg="add mod">
          <ac:chgData name="Hourtz, Sina" userId="e0396d23-ac5b-4e64-943a-51c60e8a0f18" providerId="ADAL" clId="{9E5BD494-067A-4003-A270-D152691A8F09}" dt="2026-06-11T13:58:50.402" v="399" actId="115"/>
          <ac:spMkLst>
            <pc:docMk/>
            <pc:sldMk cId="3037042987" sldId="262"/>
            <ac:spMk id="66" creationId="{9ED00421-9100-C911-C063-DCCEFAFEB1FD}"/>
          </ac:spMkLst>
        </pc:spChg>
        <pc:grpChg chg="mod">
          <ac:chgData name="Hourtz, Sina" userId="e0396d23-ac5b-4e64-943a-51c60e8a0f18" providerId="ADAL" clId="{9E5BD494-067A-4003-A270-D152691A8F09}" dt="2026-06-11T13:25:38.720" v="8" actId="1076"/>
          <ac:grpSpMkLst>
            <pc:docMk/>
            <pc:sldMk cId="3037042987" sldId="262"/>
            <ac:grpSpMk id="6" creationId="{36C15DEC-4F54-5B17-6908-A7A31549A337}"/>
          </ac:grpSpMkLst>
        </pc:grpChg>
        <pc:grpChg chg="del">
          <ac:chgData name="Hourtz, Sina" userId="e0396d23-ac5b-4e64-943a-51c60e8a0f18" providerId="ADAL" clId="{9E5BD494-067A-4003-A270-D152691A8F09}" dt="2026-06-11T13:25:23.022" v="4" actId="478"/>
          <ac:grpSpMkLst>
            <pc:docMk/>
            <pc:sldMk cId="3037042987" sldId="262"/>
            <ac:grpSpMk id="8" creationId="{91B9BB17-9EAA-537D-89FB-9B129FC33D42}"/>
          </ac:grpSpMkLst>
        </pc:grpChg>
        <pc:grpChg chg="del">
          <ac:chgData name="Hourtz, Sina" userId="e0396d23-ac5b-4e64-943a-51c60e8a0f18" providerId="ADAL" clId="{9E5BD494-067A-4003-A270-D152691A8F09}" dt="2026-06-11T13:25:23.022" v="4" actId="478"/>
          <ac:grpSpMkLst>
            <pc:docMk/>
            <pc:sldMk cId="3037042987" sldId="262"/>
            <ac:grpSpMk id="9" creationId="{7E19AF17-9B73-AABC-95F7-211341E8E3ED}"/>
          </ac:grpSpMkLst>
        </pc:grpChg>
        <pc:grpChg chg="del">
          <ac:chgData name="Hourtz, Sina" userId="e0396d23-ac5b-4e64-943a-51c60e8a0f18" providerId="ADAL" clId="{9E5BD494-067A-4003-A270-D152691A8F09}" dt="2026-06-11T13:25:32.514" v="7" actId="478"/>
          <ac:grpSpMkLst>
            <pc:docMk/>
            <pc:sldMk cId="3037042987" sldId="262"/>
            <ac:grpSpMk id="59" creationId="{EA7F50EB-19B4-562D-C734-9FF9F98CD970}"/>
          </ac:grpSpMkLst>
        </pc:grpChg>
        <pc:grpChg chg="del">
          <ac:chgData name="Hourtz, Sina" userId="e0396d23-ac5b-4e64-943a-51c60e8a0f18" providerId="ADAL" clId="{9E5BD494-067A-4003-A270-D152691A8F09}" dt="2026-06-11T13:25:29.072" v="6" actId="478"/>
          <ac:grpSpMkLst>
            <pc:docMk/>
            <pc:sldMk cId="3037042987" sldId="262"/>
            <ac:grpSpMk id="87" creationId="{59A335D5-49B5-E254-F158-5A08B08801FF}"/>
          </ac:grpSpMkLst>
        </pc:grpChg>
        <pc:graphicFrameChg chg="del">
          <ac:chgData name="Hourtz, Sina" userId="e0396d23-ac5b-4e64-943a-51c60e8a0f18" providerId="ADAL" clId="{9E5BD494-067A-4003-A270-D152691A8F09}" dt="2026-06-11T13:25:23.889" v="5" actId="478"/>
          <ac:graphicFrameMkLst>
            <pc:docMk/>
            <pc:sldMk cId="3037042987" sldId="262"/>
            <ac:graphicFrameMk id="81" creationId="{1DAE787D-BB8D-7F6D-6D99-DDDD62CF0DEE}"/>
          </ac:graphicFrameMkLst>
        </pc:graphicFrameChg>
        <pc:picChg chg="del">
          <ac:chgData name="Hourtz, Sina" userId="e0396d23-ac5b-4e64-943a-51c60e8a0f18" providerId="ADAL" clId="{9E5BD494-067A-4003-A270-D152691A8F09}" dt="2026-06-11T13:25:29.072" v="6" actId="478"/>
          <ac:picMkLst>
            <pc:docMk/>
            <pc:sldMk cId="3037042987" sldId="262"/>
            <ac:picMk id="23" creationId="{765EB9C7-8668-CBDC-C129-39F7209631F7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3F5F9-CB39-43AF-A242-2CFB5A8B8E61}" type="datetimeFigureOut">
              <a:rPr lang="de-DE" smtClean="0"/>
              <a:t>11.06.2026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82D19-C9F6-47EF-B9D1-20613503311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6071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3F5F9-CB39-43AF-A242-2CFB5A8B8E61}" type="datetimeFigureOut">
              <a:rPr lang="de-DE" smtClean="0"/>
              <a:t>11.06.2026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82D19-C9F6-47EF-B9D1-20613503311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70121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3F5F9-CB39-43AF-A242-2CFB5A8B8E61}" type="datetimeFigureOut">
              <a:rPr lang="de-DE" smtClean="0"/>
              <a:t>11.06.2026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82D19-C9F6-47EF-B9D1-20613503311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8404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3F5F9-CB39-43AF-A242-2CFB5A8B8E61}" type="datetimeFigureOut">
              <a:rPr lang="de-DE" smtClean="0"/>
              <a:t>11.06.2026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82D19-C9F6-47EF-B9D1-20613503311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77793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3F5F9-CB39-43AF-A242-2CFB5A8B8E61}" type="datetimeFigureOut">
              <a:rPr lang="de-DE" smtClean="0"/>
              <a:t>11.06.2026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82D19-C9F6-47EF-B9D1-20613503311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7575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3F5F9-CB39-43AF-A242-2CFB5A8B8E61}" type="datetimeFigureOut">
              <a:rPr lang="de-DE" smtClean="0"/>
              <a:t>11.06.2026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82D19-C9F6-47EF-B9D1-20613503311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23398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3F5F9-CB39-43AF-A242-2CFB5A8B8E61}" type="datetimeFigureOut">
              <a:rPr lang="de-DE" smtClean="0"/>
              <a:t>11.06.2026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82D19-C9F6-47EF-B9D1-20613503311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263515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3F5F9-CB39-43AF-A242-2CFB5A8B8E61}" type="datetimeFigureOut">
              <a:rPr lang="de-DE" smtClean="0"/>
              <a:t>11.06.2026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82D19-C9F6-47EF-B9D1-20613503311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27578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3F5F9-CB39-43AF-A242-2CFB5A8B8E61}" type="datetimeFigureOut">
              <a:rPr lang="de-DE" smtClean="0"/>
              <a:t>11.06.2026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82D19-C9F6-47EF-B9D1-20613503311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74379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3F5F9-CB39-43AF-A242-2CFB5A8B8E61}" type="datetimeFigureOut">
              <a:rPr lang="de-DE" smtClean="0"/>
              <a:t>11.06.2026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82D19-C9F6-47EF-B9D1-20613503311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28365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3F5F9-CB39-43AF-A242-2CFB5A8B8E61}" type="datetimeFigureOut">
              <a:rPr lang="de-DE" smtClean="0"/>
              <a:t>11.06.2026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82D19-C9F6-47EF-B9D1-20613503311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64469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33F5F9-CB39-43AF-A242-2CFB5A8B8E61}" type="datetimeFigureOut">
              <a:rPr lang="de-DE" smtClean="0"/>
              <a:t>11.06.2026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E82D19-C9F6-47EF-B9D1-20613503311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3619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723DA4E-FA48-6AD6-D52B-CC34BC707F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98" r="18017" b="34233"/>
          <a:stretch>
            <a:fillRect/>
          </a:stretch>
        </p:blipFill>
        <p:spPr>
          <a:xfrm>
            <a:off x="363955" y="2103128"/>
            <a:ext cx="5902217" cy="398829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2CD7FD-F8ED-D06C-4895-CE1E22A49C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03" t="2460" r="15192" b="27767"/>
          <a:stretch>
            <a:fillRect/>
          </a:stretch>
        </p:blipFill>
        <p:spPr>
          <a:xfrm>
            <a:off x="6492539" y="2120207"/>
            <a:ext cx="5317723" cy="400874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44D1EF7-C068-F6F0-F5AE-2831D586D5D0}"/>
              </a:ext>
            </a:extLst>
          </p:cNvPr>
          <p:cNvSpPr txBox="1"/>
          <p:nvPr/>
        </p:nvSpPr>
        <p:spPr>
          <a:xfrm>
            <a:off x="205405" y="139117"/>
            <a:ext cx="1206829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altLang="de-DE" b="1" dirty="0">
                <a:latin typeface="Calibri" panose="020F0502020204030204" pitchFamily="34" charset="0"/>
              </a:rPr>
              <a:t>Blot 1:</a:t>
            </a:r>
            <a:endParaRPr lang="de-DE" altLang="de-DE" sz="800" b="1" dirty="0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altLang="de-DE" i="1" dirty="0">
                <a:latin typeface="Calibri" panose="020F0502020204030204" pitchFamily="34" charset="0"/>
              </a:rPr>
              <a:t>The </a:t>
            </a:r>
            <a:r>
              <a:rPr lang="de-DE" altLang="de-DE" i="1" dirty="0" err="1">
                <a:latin typeface="Calibri" panose="020F0502020204030204" pitchFamily="34" charset="0"/>
              </a:rPr>
              <a:t>blot</a:t>
            </a:r>
            <a:r>
              <a:rPr lang="de-DE" altLang="de-DE" i="1" dirty="0">
                <a:latin typeface="Calibri" panose="020F0502020204030204" pitchFamily="34" charset="0"/>
              </a:rPr>
              <a:t> was </a:t>
            </a:r>
            <a:r>
              <a:rPr lang="de-DE" altLang="de-DE" i="1" dirty="0" err="1">
                <a:latin typeface="Calibri" panose="020F0502020204030204" pitchFamily="34" charset="0"/>
              </a:rPr>
              <a:t>cut</a:t>
            </a:r>
            <a:r>
              <a:rPr lang="de-DE" altLang="de-DE" i="1" dirty="0">
                <a:latin typeface="Calibri" panose="020F0502020204030204" pitchFamily="34" charset="0"/>
              </a:rPr>
              <a:t> in different </a:t>
            </a:r>
            <a:r>
              <a:rPr lang="de-DE" altLang="de-DE" i="1" dirty="0" err="1">
                <a:latin typeface="Calibri" panose="020F0502020204030204" pitchFamily="34" charset="0"/>
              </a:rPr>
              <a:t>parts</a:t>
            </a:r>
            <a:r>
              <a:rPr lang="de-DE" altLang="de-DE" i="1" dirty="0">
                <a:latin typeface="Calibri" panose="020F0502020204030204" pitchFamily="34" charset="0"/>
              </a:rPr>
              <a:t> </a:t>
            </a:r>
            <a:r>
              <a:rPr lang="de-DE" altLang="de-DE" i="1" dirty="0" err="1">
                <a:latin typeface="Calibri" panose="020F0502020204030204" pitchFamily="34" charset="0"/>
              </a:rPr>
              <a:t>to</a:t>
            </a:r>
            <a:r>
              <a:rPr lang="de-DE" altLang="de-DE" i="1" dirty="0">
                <a:latin typeface="Calibri" panose="020F0502020204030204" pitchFamily="34" charset="0"/>
              </a:rPr>
              <a:t> </a:t>
            </a:r>
            <a:r>
              <a:rPr lang="de-DE" altLang="de-DE" i="1" dirty="0" err="1">
                <a:latin typeface="Calibri" panose="020F0502020204030204" pitchFamily="34" charset="0"/>
              </a:rPr>
              <a:t>enable</a:t>
            </a:r>
            <a:r>
              <a:rPr lang="de-DE" altLang="de-DE" i="1" dirty="0">
                <a:latin typeface="Calibri" panose="020F0502020204030204" pitchFamily="34" charset="0"/>
              </a:rPr>
              <a:t> </a:t>
            </a:r>
            <a:r>
              <a:rPr lang="de-DE" altLang="de-DE" i="1" dirty="0" err="1">
                <a:latin typeface="Calibri" panose="020F0502020204030204" pitchFamily="34" charset="0"/>
              </a:rPr>
              <a:t>the</a:t>
            </a:r>
            <a:r>
              <a:rPr lang="de-DE" altLang="de-DE" i="1" dirty="0">
                <a:latin typeface="Calibri" panose="020F0502020204030204" pitchFamily="34" charset="0"/>
              </a:rPr>
              <a:t> </a:t>
            </a:r>
            <a:r>
              <a:rPr lang="de-DE" altLang="de-DE" i="1" dirty="0" err="1">
                <a:latin typeface="Calibri" panose="020F0502020204030204" pitchFamily="34" charset="0"/>
              </a:rPr>
              <a:t>detection</a:t>
            </a:r>
            <a:r>
              <a:rPr lang="de-DE" altLang="de-DE" i="1" dirty="0">
                <a:latin typeface="Calibri" panose="020F0502020204030204" pitchFamily="34" charset="0"/>
              </a:rPr>
              <a:t> </a:t>
            </a:r>
            <a:r>
              <a:rPr lang="de-DE" altLang="de-DE" i="1" dirty="0" err="1">
                <a:latin typeface="Calibri" panose="020F0502020204030204" pitchFamily="34" charset="0"/>
              </a:rPr>
              <a:t>of</a:t>
            </a:r>
            <a:r>
              <a:rPr lang="de-DE" altLang="de-DE" i="1" dirty="0">
                <a:latin typeface="Calibri" panose="020F0502020204030204" pitchFamily="34" charset="0"/>
              </a:rPr>
              <a:t> different </a:t>
            </a:r>
            <a:r>
              <a:rPr lang="de-DE" altLang="de-DE" i="1" dirty="0" err="1">
                <a:latin typeface="Calibri" panose="020F0502020204030204" pitchFamily="34" charset="0"/>
              </a:rPr>
              <a:t>proteins</a:t>
            </a:r>
            <a:r>
              <a:rPr lang="de-DE" altLang="de-DE" i="1" dirty="0">
                <a:latin typeface="Calibri" panose="020F0502020204030204" pitchFamily="34" charset="0"/>
              </a:rPr>
              <a:t> on different </a:t>
            </a:r>
            <a:r>
              <a:rPr lang="de-DE" altLang="de-DE" i="1" dirty="0" err="1">
                <a:latin typeface="Calibri" panose="020F0502020204030204" pitchFamily="34" charset="0"/>
              </a:rPr>
              <a:t>parts</a:t>
            </a:r>
            <a:r>
              <a:rPr lang="de-DE" altLang="de-DE" i="1" dirty="0">
                <a:latin typeface="Calibri" panose="020F0502020204030204" pitchFamily="34" charset="0"/>
              </a:rPr>
              <a:t> </a:t>
            </a:r>
            <a:r>
              <a:rPr lang="de-DE" altLang="de-DE" i="1" dirty="0" err="1">
                <a:latin typeface="Calibri" panose="020F0502020204030204" pitchFamily="34" charset="0"/>
              </a:rPr>
              <a:t>of</a:t>
            </a:r>
            <a:r>
              <a:rPr lang="de-DE" altLang="de-DE" i="1" dirty="0">
                <a:latin typeface="Calibri" panose="020F0502020204030204" pitchFamily="34" charset="0"/>
              </a:rPr>
              <a:t> </a:t>
            </a:r>
            <a:r>
              <a:rPr lang="de-DE" altLang="de-DE" i="1" dirty="0" err="1">
                <a:latin typeface="Calibri" panose="020F0502020204030204" pitchFamily="34" charset="0"/>
              </a:rPr>
              <a:t>the</a:t>
            </a:r>
            <a:r>
              <a:rPr lang="de-DE" altLang="de-DE" i="1" dirty="0">
                <a:latin typeface="Calibri" panose="020F0502020204030204" pitchFamily="34" charset="0"/>
              </a:rPr>
              <a:t> </a:t>
            </a:r>
            <a:r>
              <a:rPr lang="de-DE" altLang="de-DE" i="1" dirty="0" err="1">
                <a:latin typeface="Calibri" panose="020F0502020204030204" pitchFamily="34" charset="0"/>
              </a:rPr>
              <a:t>blot</a:t>
            </a:r>
            <a:r>
              <a:rPr lang="de-DE" altLang="de-DE" i="1" dirty="0">
                <a:latin typeface="Calibri" panose="020F0502020204030204" pitchFamily="34" charset="0"/>
              </a:rPr>
              <a:t> and </a:t>
            </a:r>
            <a:r>
              <a:rPr lang="de-DE" altLang="de-DE" i="1" dirty="0" err="1">
                <a:latin typeface="Calibri" panose="020F0502020204030204" pitchFamily="34" charset="0"/>
              </a:rPr>
              <a:t>to</a:t>
            </a:r>
            <a:r>
              <a:rPr lang="de-DE" altLang="de-DE" i="1" dirty="0">
                <a:latin typeface="Calibri" panose="020F0502020204030204" pitchFamily="34" charset="0"/>
              </a:rPr>
              <a:t> save </a:t>
            </a:r>
            <a:r>
              <a:rPr lang="de-DE" altLang="de-DE" i="1" dirty="0" err="1">
                <a:latin typeface="Calibri" panose="020F0502020204030204" pitchFamily="34" charset="0"/>
              </a:rPr>
              <a:t>antibody</a:t>
            </a:r>
            <a:r>
              <a:rPr lang="de-DE" altLang="de-DE" i="1" dirty="0">
                <a:latin typeface="Calibri" panose="020F0502020204030204" pitchFamily="34" charset="0"/>
              </a:rPr>
              <a:t>. </a:t>
            </a:r>
            <a:r>
              <a:rPr lang="de-DE" altLang="de-DE" i="1" dirty="0" err="1">
                <a:latin typeface="Calibri" panose="020F0502020204030204" pitchFamily="34" charset="0"/>
              </a:rPr>
              <a:t>Three</a:t>
            </a:r>
            <a:r>
              <a:rPr lang="de-DE" altLang="de-DE" i="1" dirty="0">
                <a:latin typeface="Calibri" panose="020F0502020204030204" pitchFamily="34" charset="0"/>
              </a:rPr>
              <a:t> </a:t>
            </a:r>
            <a:r>
              <a:rPr lang="de-DE" altLang="de-DE" i="1" dirty="0" err="1">
                <a:latin typeface="Calibri" panose="020F0502020204030204" pitchFamily="34" charset="0"/>
              </a:rPr>
              <a:t>parts</a:t>
            </a:r>
            <a:r>
              <a:rPr lang="de-DE" altLang="de-DE" i="1" dirty="0">
                <a:latin typeface="Calibri" panose="020F0502020204030204" pitchFamily="34" charset="0"/>
              </a:rPr>
              <a:t> </a:t>
            </a:r>
            <a:r>
              <a:rPr lang="de-DE" altLang="de-DE" i="1" dirty="0" err="1">
                <a:latin typeface="Calibri" panose="020F0502020204030204" pitchFamily="34" charset="0"/>
              </a:rPr>
              <a:t>of</a:t>
            </a:r>
            <a:r>
              <a:rPr lang="de-DE" altLang="de-DE" i="1" dirty="0">
                <a:latin typeface="Calibri" panose="020F0502020204030204" pitchFamily="34" charset="0"/>
              </a:rPr>
              <a:t> </a:t>
            </a:r>
            <a:r>
              <a:rPr lang="de-DE" altLang="de-DE" i="1" dirty="0" err="1">
                <a:latin typeface="Calibri" panose="020F0502020204030204" pitchFamily="34" charset="0"/>
              </a:rPr>
              <a:t>the</a:t>
            </a:r>
            <a:r>
              <a:rPr lang="de-DE" altLang="de-DE" i="1" dirty="0">
                <a:latin typeface="Calibri" panose="020F0502020204030204" pitchFamily="34" charset="0"/>
              </a:rPr>
              <a:t> same </a:t>
            </a:r>
            <a:r>
              <a:rPr lang="de-DE" altLang="de-DE" i="1" dirty="0" err="1">
                <a:latin typeface="Calibri" panose="020F0502020204030204" pitchFamily="34" charset="0"/>
              </a:rPr>
              <a:t>blot</a:t>
            </a:r>
            <a:r>
              <a:rPr lang="de-DE" altLang="de-DE" i="1" dirty="0">
                <a:latin typeface="Calibri" panose="020F0502020204030204" pitchFamily="34" charset="0"/>
              </a:rPr>
              <a:t> </a:t>
            </a:r>
            <a:r>
              <a:rPr lang="de-DE" altLang="de-DE" i="1" dirty="0" err="1">
                <a:latin typeface="Calibri" panose="020F0502020204030204" pitchFamily="34" charset="0"/>
              </a:rPr>
              <a:t>were</a:t>
            </a:r>
            <a:r>
              <a:rPr lang="de-DE" altLang="de-DE" i="1" dirty="0">
                <a:latin typeface="Calibri" panose="020F0502020204030204" pitchFamily="34" charset="0"/>
              </a:rPr>
              <a:t> </a:t>
            </a:r>
            <a:r>
              <a:rPr lang="de-DE" altLang="de-DE" i="1" dirty="0" err="1">
                <a:latin typeface="Calibri" panose="020F0502020204030204" pitchFamily="34" charset="0"/>
              </a:rPr>
              <a:t>imaged</a:t>
            </a:r>
            <a:r>
              <a:rPr lang="de-DE" altLang="de-DE" i="1" dirty="0">
                <a:latin typeface="Calibri" panose="020F0502020204030204" pitchFamily="34" charset="0"/>
              </a:rPr>
              <a:t> at </a:t>
            </a:r>
            <a:r>
              <a:rPr lang="de-DE" altLang="de-DE" i="1" dirty="0" err="1">
                <a:latin typeface="Calibri" panose="020F0502020204030204" pitchFamily="34" charset="0"/>
              </a:rPr>
              <a:t>the</a:t>
            </a:r>
            <a:r>
              <a:rPr lang="de-DE" altLang="de-DE" i="1" dirty="0">
                <a:latin typeface="Calibri" panose="020F0502020204030204" pitchFamily="34" charset="0"/>
              </a:rPr>
              <a:t> same time (</a:t>
            </a:r>
            <a:r>
              <a:rPr lang="de-DE" altLang="de-DE" i="1" dirty="0" err="1">
                <a:latin typeface="Calibri" panose="020F0502020204030204" pitchFamily="34" charset="0"/>
              </a:rPr>
              <a:t>left</a:t>
            </a:r>
            <a:r>
              <a:rPr lang="de-DE" altLang="de-DE" i="1" dirty="0">
                <a:latin typeface="Calibri" panose="020F0502020204030204" pitchFamily="34" charset="0"/>
              </a:rPr>
              <a:t>).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altLang="de-DE" i="1" dirty="0">
              <a:latin typeface="Calibri" panose="020F050202020403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altLang="de-DE" i="1" dirty="0">
                <a:latin typeface="Calibri" panose="020F0502020204030204" pitchFamily="34" charset="0"/>
              </a:rPr>
              <a:t>Marker </a:t>
            </a:r>
            <a:r>
              <a:rPr lang="de-DE" altLang="de-DE" i="1" dirty="0" err="1">
                <a:latin typeface="Calibri" panose="020F0502020204030204" pitchFamily="34" charset="0"/>
              </a:rPr>
              <a:t>image</a:t>
            </a:r>
            <a:r>
              <a:rPr lang="de-DE" altLang="de-DE" i="1" dirty="0">
                <a:latin typeface="Calibri" panose="020F0502020204030204" pitchFamily="34" charset="0"/>
              </a:rPr>
              <a:t> (</a:t>
            </a:r>
            <a:r>
              <a:rPr lang="de-DE" altLang="de-DE" i="1" dirty="0" err="1">
                <a:latin typeface="Calibri" panose="020F0502020204030204" pitchFamily="34" charset="0"/>
              </a:rPr>
              <a:t>right</a:t>
            </a:r>
            <a:r>
              <a:rPr lang="de-DE" altLang="de-DE" i="1" dirty="0">
                <a:latin typeface="Calibri" panose="020F0502020204030204" pitchFamily="34" charset="0"/>
              </a:rPr>
              <a:t>) (was not </a:t>
            </a:r>
            <a:r>
              <a:rPr lang="de-DE" altLang="de-DE" i="1" dirty="0" err="1">
                <a:latin typeface="Calibri" panose="020F0502020204030204" pitchFamily="34" charset="0"/>
              </a:rPr>
              <a:t>overlaid</a:t>
            </a:r>
            <a:r>
              <a:rPr lang="de-DE" altLang="de-DE" i="1" dirty="0">
                <a:latin typeface="Calibri" panose="020F0502020204030204" pitchFamily="34" charset="0"/>
              </a:rPr>
              <a:t> </a:t>
            </a:r>
            <a:r>
              <a:rPr lang="de-DE" altLang="de-DE" i="1" dirty="0" err="1">
                <a:latin typeface="Calibri" panose="020F0502020204030204" pitchFamily="34" charset="0"/>
              </a:rPr>
              <a:t>with</a:t>
            </a:r>
            <a:r>
              <a:rPr lang="de-DE" altLang="de-DE" i="1" dirty="0">
                <a:latin typeface="Calibri" panose="020F0502020204030204" pitchFamily="34" charset="0"/>
              </a:rPr>
              <a:t> </a:t>
            </a:r>
            <a:r>
              <a:rPr lang="de-DE" altLang="de-DE" i="1" dirty="0" err="1">
                <a:latin typeface="Calibri" panose="020F0502020204030204" pitchFamily="34" charset="0"/>
              </a:rPr>
              <a:t>left</a:t>
            </a:r>
            <a:r>
              <a:rPr lang="de-DE" altLang="de-DE" i="1" dirty="0">
                <a:latin typeface="Calibri" panose="020F0502020204030204" pitchFamily="34" charset="0"/>
              </a:rPr>
              <a:t> </a:t>
            </a:r>
            <a:r>
              <a:rPr lang="de-DE" altLang="de-DE" i="1" dirty="0" err="1">
                <a:latin typeface="Calibri" panose="020F0502020204030204" pitchFamily="34" charset="0"/>
              </a:rPr>
              <a:t>part</a:t>
            </a:r>
            <a:r>
              <a:rPr lang="de-DE" altLang="de-DE" i="1" dirty="0">
                <a:latin typeface="Calibri" panose="020F0502020204030204" pitchFamily="34" charset="0"/>
              </a:rPr>
              <a:t>; </a:t>
            </a:r>
            <a:r>
              <a:rPr lang="de-DE" altLang="de-DE" i="1" dirty="0" err="1">
                <a:latin typeface="Calibri" panose="020F0502020204030204" pitchFamily="34" charset="0"/>
              </a:rPr>
              <a:t>therefore</a:t>
            </a:r>
            <a:r>
              <a:rPr lang="de-DE" altLang="de-DE" i="1" dirty="0">
                <a:latin typeface="Calibri" panose="020F0502020204030204" pitchFamily="34" charset="0"/>
              </a:rPr>
              <a:t>, </a:t>
            </a:r>
            <a:r>
              <a:rPr lang="de-DE" altLang="de-DE" i="1" dirty="0" err="1">
                <a:latin typeface="Calibri" panose="020F0502020204030204" pitchFamily="34" charset="0"/>
              </a:rPr>
              <a:t>both</a:t>
            </a:r>
            <a:r>
              <a:rPr lang="de-DE" altLang="de-DE" i="1" dirty="0">
                <a:latin typeface="Calibri" panose="020F0502020204030204" pitchFamily="34" charset="0"/>
              </a:rPr>
              <a:t> </a:t>
            </a:r>
            <a:r>
              <a:rPr lang="de-DE" altLang="de-DE" i="1" dirty="0" err="1">
                <a:latin typeface="Calibri" panose="020F0502020204030204" pitchFamily="34" charset="0"/>
              </a:rPr>
              <a:t>left</a:t>
            </a:r>
            <a:r>
              <a:rPr lang="de-DE" altLang="de-DE" i="1" dirty="0">
                <a:latin typeface="Calibri" panose="020F0502020204030204" pitchFamily="34" charset="0"/>
              </a:rPr>
              <a:t> and </a:t>
            </a:r>
            <a:r>
              <a:rPr lang="de-DE" altLang="de-DE" i="1" dirty="0" err="1">
                <a:latin typeface="Calibri" panose="020F0502020204030204" pitchFamily="34" charset="0"/>
              </a:rPr>
              <a:t>right</a:t>
            </a:r>
            <a:r>
              <a:rPr lang="de-DE" altLang="de-DE" i="1" dirty="0">
                <a:latin typeface="Calibri" panose="020F0502020204030204" pitchFamily="34" charset="0"/>
              </a:rPr>
              <a:t> </a:t>
            </a:r>
            <a:r>
              <a:rPr lang="de-DE" altLang="de-DE" i="1" dirty="0" err="1">
                <a:latin typeface="Calibri" panose="020F0502020204030204" pitchFamily="34" charset="0"/>
              </a:rPr>
              <a:t>images</a:t>
            </a:r>
            <a:r>
              <a:rPr lang="de-DE" altLang="de-DE" i="1" dirty="0">
                <a:latin typeface="Calibri" panose="020F0502020204030204" pitchFamily="34" charset="0"/>
              </a:rPr>
              <a:t> </a:t>
            </a:r>
            <a:r>
              <a:rPr lang="de-DE" altLang="de-DE" i="1" dirty="0" err="1">
                <a:latin typeface="Calibri" panose="020F0502020204030204" pitchFamily="34" charset="0"/>
              </a:rPr>
              <a:t>are</a:t>
            </a:r>
            <a:r>
              <a:rPr lang="de-DE" altLang="de-DE" i="1" dirty="0">
                <a:latin typeface="Calibri" panose="020F0502020204030204" pitchFamily="34" charset="0"/>
              </a:rPr>
              <a:t> </a:t>
            </a:r>
            <a:r>
              <a:rPr lang="de-DE" altLang="de-DE" i="1" dirty="0" err="1">
                <a:latin typeface="Calibri" panose="020F0502020204030204" pitchFamily="34" charset="0"/>
              </a:rPr>
              <a:t>shown</a:t>
            </a:r>
            <a:r>
              <a:rPr lang="de-DE" altLang="de-DE" i="1" dirty="0">
                <a:latin typeface="Calibri" panose="020F0502020204030204" pitchFamily="34" charset="0"/>
              </a:rPr>
              <a:t> in parallel)</a:t>
            </a:r>
            <a:endParaRPr lang="de-DE" altLang="de-DE" dirty="0">
              <a:latin typeface="Arial" panose="020B0604020202020204" pitchFamily="34" charset="0"/>
            </a:endParaRPr>
          </a:p>
        </p:txBody>
      </p:sp>
      <p:sp>
        <p:nvSpPr>
          <p:cNvPr id="12" name="Textfeld 6">
            <a:extLst>
              <a:ext uri="{FF2B5EF4-FFF2-40B4-BE49-F238E27FC236}">
                <a16:creationId xmlns:a16="http://schemas.microsoft.com/office/drawing/2014/main" id="{EF8D2E54-8DCB-36A8-FFBF-94A32E1E4549}"/>
              </a:ext>
            </a:extLst>
          </p:cNvPr>
          <p:cNvSpPr txBox="1"/>
          <p:nvPr/>
        </p:nvSpPr>
        <p:spPr>
          <a:xfrm>
            <a:off x="1926861" y="3440601"/>
            <a:ext cx="1254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Control+MI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feld 9">
            <a:extLst>
              <a:ext uri="{FF2B5EF4-FFF2-40B4-BE49-F238E27FC236}">
                <a16:creationId xmlns:a16="http://schemas.microsoft.com/office/drawing/2014/main" id="{6A2D3A2F-1132-ACC1-9182-D6E4F5B6ECC5}"/>
              </a:ext>
            </a:extLst>
          </p:cNvPr>
          <p:cNvSpPr txBox="1"/>
          <p:nvPr/>
        </p:nvSpPr>
        <p:spPr>
          <a:xfrm>
            <a:off x="3931874" y="3500003"/>
            <a:ext cx="914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CKD+MI</a:t>
            </a:r>
          </a:p>
        </p:txBody>
      </p:sp>
      <p:cxnSp>
        <p:nvCxnSpPr>
          <p:cNvPr id="14" name="Gerader Verbinder 10">
            <a:extLst>
              <a:ext uri="{FF2B5EF4-FFF2-40B4-BE49-F238E27FC236}">
                <a16:creationId xmlns:a16="http://schemas.microsoft.com/office/drawing/2014/main" id="{25D8B4C0-2D1C-F0C9-932D-8D670721C9BA}"/>
              </a:ext>
            </a:extLst>
          </p:cNvPr>
          <p:cNvCxnSpPr/>
          <p:nvPr/>
        </p:nvCxnSpPr>
        <p:spPr>
          <a:xfrm flipH="1">
            <a:off x="3514464" y="3341066"/>
            <a:ext cx="0" cy="324812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feld 12">
            <a:extLst>
              <a:ext uri="{FF2B5EF4-FFF2-40B4-BE49-F238E27FC236}">
                <a16:creationId xmlns:a16="http://schemas.microsoft.com/office/drawing/2014/main" id="{B3B59187-A29D-571C-6425-474D50DEB8EE}"/>
              </a:ext>
            </a:extLst>
          </p:cNvPr>
          <p:cNvSpPr txBox="1"/>
          <p:nvPr/>
        </p:nvSpPr>
        <p:spPr>
          <a:xfrm>
            <a:off x="428480" y="5134372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200" dirty="0"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Tubulin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 (52 </a:t>
            </a:r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1" name="Textfeld 25">
            <a:extLst>
              <a:ext uri="{FF2B5EF4-FFF2-40B4-BE49-F238E27FC236}">
                <a16:creationId xmlns:a16="http://schemas.microsoft.com/office/drawing/2014/main" id="{1EBF0FE6-0584-E3CD-74D4-B058652EB85B}"/>
              </a:ext>
            </a:extLst>
          </p:cNvPr>
          <p:cNvSpPr txBox="1"/>
          <p:nvPr/>
        </p:nvSpPr>
        <p:spPr>
          <a:xfrm>
            <a:off x="1355526" y="3896216"/>
            <a:ext cx="4269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</a:p>
        </p:txBody>
      </p:sp>
      <p:sp>
        <p:nvSpPr>
          <p:cNvPr id="22" name="Textfeld 26">
            <a:extLst>
              <a:ext uri="{FF2B5EF4-FFF2-40B4-BE49-F238E27FC236}">
                <a16:creationId xmlns:a16="http://schemas.microsoft.com/office/drawing/2014/main" id="{E93C5E96-AE1B-D899-65AD-E3E390617780}"/>
              </a:ext>
            </a:extLst>
          </p:cNvPr>
          <p:cNvSpPr txBox="1"/>
          <p:nvPr/>
        </p:nvSpPr>
        <p:spPr>
          <a:xfrm>
            <a:off x="966418" y="3489806"/>
            <a:ext cx="1254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feld 29">
            <a:extLst>
              <a:ext uri="{FF2B5EF4-FFF2-40B4-BE49-F238E27FC236}">
                <a16:creationId xmlns:a16="http://schemas.microsoft.com/office/drawing/2014/main" id="{5F79E1C6-CFF4-FD12-9B31-15C24FD4AE05}"/>
              </a:ext>
            </a:extLst>
          </p:cNvPr>
          <p:cNvSpPr txBox="1"/>
          <p:nvPr/>
        </p:nvSpPr>
        <p:spPr>
          <a:xfrm>
            <a:off x="1350787" y="5298610"/>
            <a:ext cx="4269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</a:p>
        </p:txBody>
      </p:sp>
      <p:sp>
        <p:nvSpPr>
          <p:cNvPr id="26" name="Textfeld 30">
            <a:extLst>
              <a:ext uri="{FF2B5EF4-FFF2-40B4-BE49-F238E27FC236}">
                <a16:creationId xmlns:a16="http://schemas.microsoft.com/office/drawing/2014/main" id="{C63DED55-F1B9-C843-F170-A20616C3E5C5}"/>
              </a:ext>
            </a:extLst>
          </p:cNvPr>
          <p:cNvSpPr txBox="1"/>
          <p:nvPr/>
        </p:nvSpPr>
        <p:spPr>
          <a:xfrm>
            <a:off x="137588" y="3754852"/>
            <a:ext cx="13032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P-p38MAPK</a:t>
            </a: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(43 </a:t>
            </a:r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8" name="Textfeld 32">
            <a:extLst>
              <a:ext uri="{FF2B5EF4-FFF2-40B4-BE49-F238E27FC236}">
                <a16:creationId xmlns:a16="http://schemas.microsoft.com/office/drawing/2014/main" id="{CF36CDE6-2AD7-436E-9E01-2DC799BCF9A8}"/>
              </a:ext>
            </a:extLst>
          </p:cNvPr>
          <p:cNvSpPr txBox="1"/>
          <p:nvPr/>
        </p:nvSpPr>
        <p:spPr>
          <a:xfrm>
            <a:off x="2887304" y="2103128"/>
            <a:ext cx="1254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u="sng" dirty="0">
                <a:latin typeface="Arial" panose="020B0604020202020204" pitchFamily="34" charset="0"/>
                <a:cs typeface="Arial" panose="020B0604020202020204" pitchFamily="34" charset="0"/>
              </a:rPr>
              <a:t>Heart </a:t>
            </a:r>
            <a:r>
              <a:rPr lang="de-DE" sz="1200" u="sng" dirty="0" err="1">
                <a:latin typeface="Arial" panose="020B0604020202020204" pitchFamily="34" charset="0"/>
                <a:cs typeface="Arial" panose="020B0604020202020204" pitchFamily="34" charset="0"/>
              </a:rPr>
              <a:t>lysates</a:t>
            </a:r>
            <a:endParaRPr lang="de-DE" sz="12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feld 34">
            <a:extLst>
              <a:ext uri="{FF2B5EF4-FFF2-40B4-BE49-F238E27FC236}">
                <a16:creationId xmlns:a16="http://schemas.microsoft.com/office/drawing/2014/main" id="{64F936F1-5F6C-7129-65E6-ED12E8E966F4}"/>
              </a:ext>
            </a:extLst>
          </p:cNvPr>
          <p:cNvSpPr txBox="1"/>
          <p:nvPr/>
        </p:nvSpPr>
        <p:spPr>
          <a:xfrm>
            <a:off x="1115718" y="3192993"/>
            <a:ext cx="8973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u="sng" dirty="0">
                <a:latin typeface="Arial" panose="020B0604020202020204" pitchFamily="34" charset="0"/>
                <a:cs typeface="Arial" panose="020B0604020202020204" pitchFamily="34" charset="0"/>
              </a:rPr>
              <a:t>Marker</a:t>
            </a:r>
          </a:p>
        </p:txBody>
      </p:sp>
      <p:sp>
        <p:nvSpPr>
          <p:cNvPr id="36" name="Textfeld 6">
            <a:extLst>
              <a:ext uri="{FF2B5EF4-FFF2-40B4-BE49-F238E27FC236}">
                <a16:creationId xmlns:a16="http://schemas.microsoft.com/office/drawing/2014/main" id="{811C5906-90B1-323D-939D-44D77619C536}"/>
              </a:ext>
            </a:extLst>
          </p:cNvPr>
          <p:cNvSpPr txBox="1"/>
          <p:nvPr/>
        </p:nvSpPr>
        <p:spPr>
          <a:xfrm>
            <a:off x="7488735" y="3198430"/>
            <a:ext cx="1254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Control+MI</a:t>
            </a:r>
            <a:endParaRPr lang="de-DE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feld 9">
            <a:extLst>
              <a:ext uri="{FF2B5EF4-FFF2-40B4-BE49-F238E27FC236}">
                <a16:creationId xmlns:a16="http://schemas.microsoft.com/office/drawing/2014/main" id="{25B61490-1960-788D-5F19-9A691AB10E2E}"/>
              </a:ext>
            </a:extLst>
          </p:cNvPr>
          <p:cNvSpPr txBox="1"/>
          <p:nvPr/>
        </p:nvSpPr>
        <p:spPr>
          <a:xfrm>
            <a:off x="9493748" y="3257832"/>
            <a:ext cx="914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CKD+MI</a:t>
            </a:r>
          </a:p>
        </p:txBody>
      </p:sp>
      <p:cxnSp>
        <p:nvCxnSpPr>
          <p:cNvPr id="38" name="Gerader Verbinder 10">
            <a:extLst>
              <a:ext uri="{FF2B5EF4-FFF2-40B4-BE49-F238E27FC236}">
                <a16:creationId xmlns:a16="http://schemas.microsoft.com/office/drawing/2014/main" id="{361A165D-5FCF-63C0-CE34-57957E42E1C8}"/>
              </a:ext>
            </a:extLst>
          </p:cNvPr>
          <p:cNvCxnSpPr/>
          <p:nvPr/>
        </p:nvCxnSpPr>
        <p:spPr>
          <a:xfrm flipH="1">
            <a:off x="9076338" y="3098895"/>
            <a:ext cx="0" cy="32481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Textfeld 12">
            <a:extLst>
              <a:ext uri="{FF2B5EF4-FFF2-40B4-BE49-F238E27FC236}">
                <a16:creationId xmlns:a16="http://schemas.microsoft.com/office/drawing/2014/main" id="{B78360BE-ADC3-F7CB-0AF8-4BBE92B05AA8}"/>
              </a:ext>
            </a:extLst>
          </p:cNvPr>
          <p:cNvSpPr txBox="1"/>
          <p:nvPr/>
        </p:nvSpPr>
        <p:spPr>
          <a:xfrm>
            <a:off x="5990354" y="4892201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r>
              <a:rPr lang="de-DE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de-DE" sz="1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Tubulin</a:t>
            </a:r>
            <a:r>
              <a:rPr lang="de-DE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(52 </a:t>
            </a:r>
            <a:r>
              <a:rPr lang="de-DE" sz="1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de-DE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40" name="Textfeld 25">
            <a:extLst>
              <a:ext uri="{FF2B5EF4-FFF2-40B4-BE49-F238E27FC236}">
                <a16:creationId xmlns:a16="http://schemas.microsoft.com/office/drawing/2014/main" id="{1209BB74-8152-9EAE-A878-65D3DD406E3B}"/>
              </a:ext>
            </a:extLst>
          </p:cNvPr>
          <p:cNvSpPr txBox="1"/>
          <p:nvPr/>
        </p:nvSpPr>
        <p:spPr>
          <a:xfrm>
            <a:off x="6917400" y="3654045"/>
            <a:ext cx="4269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</a:p>
        </p:txBody>
      </p:sp>
      <p:sp>
        <p:nvSpPr>
          <p:cNvPr id="41" name="Textfeld 26">
            <a:extLst>
              <a:ext uri="{FF2B5EF4-FFF2-40B4-BE49-F238E27FC236}">
                <a16:creationId xmlns:a16="http://schemas.microsoft.com/office/drawing/2014/main" id="{DCD936CD-3F6A-19AE-84B9-582ADAFBFD9F}"/>
              </a:ext>
            </a:extLst>
          </p:cNvPr>
          <p:cNvSpPr txBox="1"/>
          <p:nvPr/>
        </p:nvSpPr>
        <p:spPr>
          <a:xfrm>
            <a:off x="6528292" y="3247635"/>
            <a:ext cx="1254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de-DE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feld 29">
            <a:extLst>
              <a:ext uri="{FF2B5EF4-FFF2-40B4-BE49-F238E27FC236}">
                <a16:creationId xmlns:a16="http://schemas.microsoft.com/office/drawing/2014/main" id="{A7C6585E-3AAB-6A54-CF7B-2F1E06323989}"/>
              </a:ext>
            </a:extLst>
          </p:cNvPr>
          <p:cNvSpPr txBox="1"/>
          <p:nvPr/>
        </p:nvSpPr>
        <p:spPr>
          <a:xfrm>
            <a:off x="6912661" y="5056439"/>
            <a:ext cx="4269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</a:p>
        </p:txBody>
      </p:sp>
      <p:sp>
        <p:nvSpPr>
          <p:cNvPr id="43" name="Textfeld 30">
            <a:extLst>
              <a:ext uri="{FF2B5EF4-FFF2-40B4-BE49-F238E27FC236}">
                <a16:creationId xmlns:a16="http://schemas.microsoft.com/office/drawing/2014/main" id="{881E7111-A522-082F-2028-3B233A09C9F0}"/>
              </a:ext>
            </a:extLst>
          </p:cNvPr>
          <p:cNvSpPr txBox="1"/>
          <p:nvPr/>
        </p:nvSpPr>
        <p:spPr>
          <a:xfrm>
            <a:off x="5699462" y="3512681"/>
            <a:ext cx="13032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P-p38MAPK</a:t>
            </a:r>
          </a:p>
          <a:p>
            <a:pPr algn="ctr"/>
            <a:r>
              <a:rPr lang="de-DE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(43 </a:t>
            </a:r>
            <a:r>
              <a:rPr lang="de-DE" sz="1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de-DE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44" name="Textfeld 34">
            <a:extLst>
              <a:ext uri="{FF2B5EF4-FFF2-40B4-BE49-F238E27FC236}">
                <a16:creationId xmlns:a16="http://schemas.microsoft.com/office/drawing/2014/main" id="{90226744-E54D-6DC0-74E7-862B38097A90}"/>
              </a:ext>
            </a:extLst>
          </p:cNvPr>
          <p:cNvSpPr txBox="1"/>
          <p:nvPr/>
        </p:nvSpPr>
        <p:spPr>
          <a:xfrm>
            <a:off x="6677592" y="2950822"/>
            <a:ext cx="8973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Marker</a:t>
            </a:r>
          </a:p>
        </p:txBody>
      </p:sp>
    </p:spTree>
    <p:extLst>
      <p:ext uri="{BB962C8B-B14F-4D97-AF65-F5344CB8AC3E}">
        <p14:creationId xmlns:p14="http://schemas.microsoft.com/office/powerpoint/2010/main" val="10097714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Picture 76">
            <a:extLst>
              <a:ext uri="{FF2B5EF4-FFF2-40B4-BE49-F238E27FC236}">
                <a16:creationId xmlns:a16="http://schemas.microsoft.com/office/drawing/2014/main" id="{DEA70E4B-BEEA-9CA5-6928-3E613FFC84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12" t="19095" r="20185" b="27089"/>
          <a:stretch>
            <a:fillRect/>
          </a:stretch>
        </p:blipFill>
        <p:spPr>
          <a:xfrm>
            <a:off x="872972" y="3499359"/>
            <a:ext cx="4943694" cy="289793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4BE1553-C6D5-6298-A477-B1CC1A4A2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46" t="15851" r="15582" b="18976"/>
          <a:stretch>
            <a:fillRect/>
          </a:stretch>
        </p:blipFill>
        <p:spPr>
          <a:xfrm>
            <a:off x="1372591" y="756822"/>
            <a:ext cx="3515035" cy="229757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7A675EC-77C7-440D-79CF-E23167A464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72" t="17831" r="15726" b="14430"/>
          <a:stretch>
            <a:fillRect/>
          </a:stretch>
        </p:blipFill>
        <p:spPr>
          <a:xfrm>
            <a:off x="7140446" y="2848793"/>
            <a:ext cx="4737193" cy="323140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9858AB7-CAD8-0232-5B38-4800367318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46" t="15851" r="15582" b="18976"/>
          <a:stretch>
            <a:fillRect/>
          </a:stretch>
        </p:blipFill>
        <p:spPr>
          <a:xfrm>
            <a:off x="872971" y="89320"/>
            <a:ext cx="4943695" cy="3231403"/>
          </a:xfrm>
          <a:prstGeom prst="rect">
            <a:avLst/>
          </a:prstGeom>
        </p:spPr>
      </p:pic>
      <p:sp>
        <p:nvSpPr>
          <p:cNvPr id="15" name="Textfeld 6">
            <a:extLst>
              <a:ext uri="{FF2B5EF4-FFF2-40B4-BE49-F238E27FC236}">
                <a16:creationId xmlns:a16="http://schemas.microsoft.com/office/drawing/2014/main" id="{06C43E65-86D6-267C-B862-A227E4BB21EE}"/>
              </a:ext>
            </a:extLst>
          </p:cNvPr>
          <p:cNvSpPr txBox="1"/>
          <p:nvPr/>
        </p:nvSpPr>
        <p:spPr>
          <a:xfrm>
            <a:off x="1858419" y="441598"/>
            <a:ext cx="1254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Control+MI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feld 9">
            <a:extLst>
              <a:ext uri="{FF2B5EF4-FFF2-40B4-BE49-F238E27FC236}">
                <a16:creationId xmlns:a16="http://schemas.microsoft.com/office/drawing/2014/main" id="{78449EB8-5A9E-D095-36A7-A433E58D2A0B}"/>
              </a:ext>
            </a:extLst>
          </p:cNvPr>
          <p:cNvSpPr txBox="1"/>
          <p:nvPr/>
        </p:nvSpPr>
        <p:spPr>
          <a:xfrm>
            <a:off x="3703634" y="460710"/>
            <a:ext cx="914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CKD+MI</a:t>
            </a:r>
          </a:p>
        </p:txBody>
      </p:sp>
      <p:cxnSp>
        <p:nvCxnSpPr>
          <p:cNvPr id="17" name="Gerader Verbinder 10">
            <a:extLst>
              <a:ext uri="{FF2B5EF4-FFF2-40B4-BE49-F238E27FC236}">
                <a16:creationId xmlns:a16="http://schemas.microsoft.com/office/drawing/2014/main" id="{B0D9D64C-C3E0-ED3A-8360-72D8B3CD3766}"/>
              </a:ext>
            </a:extLst>
          </p:cNvPr>
          <p:cNvCxnSpPr>
            <a:cxnSpLocks/>
          </p:cNvCxnSpPr>
          <p:nvPr/>
        </p:nvCxnSpPr>
        <p:spPr>
          <a:xfrm>
            <a:off x="3523342" y="1275606"/>
            <a:ext cx="0" cy="57734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feld 12">
            <a:extLst>
              <a:ext uri="{FF2B5EF4-FFF2-40B4-BE49-F238E27FC236}">
                <a16:creationId xmlns:a16="http://schemas.microsoft.com/office/drawing/2014/main" id="{D6555608-BCF8-F1B0-D852-70925C8ECBDE}"/>
              </a:ext>
            </a:extLst>
          </p:cNvPr>
          <p:cNvSpPr txBox="1"/>
          <p:nvPr/>
        </p:nvSpPr>
        <p:spPr>
          <a:xfrm>
            <a:off x="566767" y="1196937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200" dirty="0"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Tubulin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 (52 </a:t>
            </a:r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9" name="Textfeld 25">
            <a:extLst>
              <a:ext uri="{FF2B5EF4-FFF2-40B4-BE49-F238E27FC236}">
                <a16:creationId xmlns:a16="http://schemas.microsoft.com/office/drawing/2014/main" id="{35DAACCC-1FDF-1715-F388-43DAA1BDF776}"/>
              </a:ext>
            </a:extLst>
          </p:cNvPr>
          <p:cNvSpPr txBox="1"/>
          <p:nvPr/>
        </p:nvSpPr>
        <p:spPr>
          <a:xfrm>
            <a:off x="1321179" y="1985407"/>
            <a:ext cx="4269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</a:p>
        </p:txBody>
      </p:sp>
      <p:sp>
        <p:nvSpPr>
          <p:cNvPr id="20" name="Textfeld 26">
            <a:extLst>
              <a:ext uri="{FF2B5EF4-FFF2-40B4-BE49-F238E27FC236}">
                <a16:creationId xmlns:a16="http://schemas.microsoft.com/office/drawing/2014/main" id="{BADF175E-EBB8-359A-4B80-EC00EFF0EB67}"/>
              </a:ext>
            </a:extLst>
          </p:cNvPr>
          <p:cNvSpPr txBox="1"/>
          <p:nvPr/>
        </p:nvSpPr>
        <p:spPr>
          <a:xfrm>
            <a:off x="1050388" y="410573"/>
            <a:ext cx="1254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feld 29">
            <a:extLst>
              <a:ext uri="{FF2B5EF4-FFF2-40B4-BE49-F238E27FC236}">
                <a16:creationId xmlns:a16="http://schemas.microsoft.com/office/drawing/2014/main" id="{3FA2EB55-FCDB-48AA-64D1-45F2A9AF1114}"/>
              </a:ext>
            </a:extLst>
          </p:cNvPr>
          <p:cNvSpPr txBox="1"/>
          <p:nvPr/>
        </p:nvSpPr>
        <p:spPr>
          <a:xfrm>
            <a:off x="1686468" y="1294243"/>
            <a:ext cx="4269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</a:p>
        </p:txBody>
      </p:sp>
      <p:sp>
        <p:nvSpPr>
          <p:cNvPr id="22" name="Textfeld 32">
            <a:extLst>
              <a:ext uri="{FF2B5EF4-FFF2-40B4-BE49-F238E27FC236}">
                <a16:creationId xmlns:a16="http://schemas.microsoft.com/office/drawing/2014/main" id="{940ED58D-B6D5-827E-2AC1-D0540165A97B}"/>
              </a:ext>
            </a:extLst>
          </p:cNvPr>
          <p:cNvSpPr txBox="1"/>
          <p:nvPr/>
        </p:nvSpPr>
        <p:spPr>
          <a:xfrm>
            <a:off x="2677554" y="164599"/>
            <a:ext cx="1254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u="sng" dirty="0">
                <a:latin typeface="Arial" panose="020B0604020202020204" pitchFamily="34" charset="0"/>
                <a:cs typeface="Arial" panose="020B0604020202020204" pitchFamily="34" charset="0"/>
              </a:rPr>
              <a:t>Heart </a:t>
            </a:r>
            <a:r>
              <a:rPr lang="de-DE" sz="1200" u="sng" dirty="0" err="1">
                <a:latin typeface="Arial" panose="020B0604020202020204" pitchFamily="34" charset="0"/>
                <a:cs typeface="Arial" panose="020B0604020202020204" pitchFamily="34" charset="0"/>
              </a:rPr>
              <a:t>lysates</a:t>
            </a:r>
            <a:endParaRPr lang="de-DE" sz="12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feld 34">
            <a:extLst>
              <a:ext uri="{FF2B5EF4-FFF2-40B4-BE49-F238E27FC236}">
                <a16:creationId xmlns:a16="http://schemas.microsoft.com/office/drawing/2014/main" id="{3FC3168C-6BDB-938B-19EB-09C1E2D629C3}"/>
              </a:ext>
            </a:extLst>
          </p:cNvPr>
          <p:cNvSpPr txBox="1"/>
          <p:nvPr/>
        </p:nvSpPr>
        <p:spPr>
          <a:xfrm>
            <a:off x="1202602" y="164599"/>
            <a:ext cx="8973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u="sng" dirty="0">
                <a:latin typeface="Arial" panose="020B0604020202020204" pitchFamily="34" charset="0"/>
                <a:cs typeface="Arial" panose="020B0604020202020204" pitchFamily="34" charset="0"/>
              </a:rPr>
              <a:t>Marker</a:t>
            </a:r>
          </a:p>
        </p:txBody>
      </p:sp>
      <p:sp>
        <p:nvSpPr>
          <p:cNvPr id="24" name="Textfeld 6">
            <a:extLst>
              <a:ext uri="{FF2B5EF4-FFF2-40B4-BE49-F238E27FC236}">
                <a16:creationId xmlns:a16="http://schemas.microsoft.com/office/drawing/2014/main" id="{315EED2F-6ECF-A6DA-7FDE-B0C570A34542}"/>
              </a:ext>
            </a:extLst>
          </p:cNvPr>
          <p:cNvSpPr txBox="1"/>
          <p:nvPr/>
        </p:nvSpPr>
        <p:spPr>
          <a:xfrm>
            <a:off x="7855044" y="3030569"/>
            <a:ext cx="1254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Control+MI</a:t>
            </a:r>
            <a:endParaRPr lang="de-DE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feld 9">
            <a:extLst>
              <a:ext uri="{FF2B5EF4-FFF2-40B4-BE49-F238E27FC236}">
                <a16:creationId xmlns:a16="http://schemas.microsoft.com/office/drawing/2014/main" id="{82B7F026-2920-4FE1-20CC-6038F261D81D}"/>
              </a:ext>
            </a:extLst>
          </p:cNvPr>
          <p:cNvSpPr txBox="1"/>
          <p:nvPr/>
        </p:nvSpPr>
        <p:spPr>
          <a:xfrm>
            <a:off x="9860057" y="3089971"/>
            <a:ext cx="914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CKD+MI</a:t>
            </a:r>
          </a:p>
        </p:txBody>
      </p:sp>
      <p:cxnSp>
        <p:nvCxnSpPr>
          <p:cNvPr id="26" name="Gerader Verbinder 10">
            <a:extLst>
              <a:ext uri="{FF2B5EF4-FFF2-40B4-BE49-F238E27FC236}">
                <a16:creationId xmlns:a16="http://schemas.microsoft.com/office/drawing/2014/main" id="{E186FD01-5FA8-5CD9-DE26-8B0D0F4D1BE7}"/>
              </a:ext>
            </a:extLst>
          </p:cNvPr>
          <p:cNvCxnSpPr/>
          <p:nvPr/>
        </p:nvCxnSpPr>
        <p:spPr>
          <a:xfrm flipH="1">
            <a:off x="9442647" y="2931034"/>
            <a:ext cx="0" cy="32481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feld 12">
            <a:extLst>
              <a:ext uri="{FF2B5EF4-FFF2-40B4-BE49-F238E27FC236}">
                <a16:creationId xmlns:a16="http://schemas.microsoft.com/office/drawing/2014/main" id="{2D786131-77AC-D83C-17DA-26D81A02EB04}"/>
              </a:ext>
            </a:extLst>
          </p:cNvPr>
          <p:cNvSpPr txBox="1"/>
          <p:nvPr/>
        </p:nvSpPr>
        <p:spPr>
          <a:xfrm>
            <a:off x="6128470" y="3813669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r>
              <a:rPr lang="de-DE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de-DE" sz="1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Tubulin</a:t>
            </a:r>
            <a:r>
              <a:rPr lang="de-DE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(52 </a:t>
            </a:r>
            <a:r>
              <a:rPr lang="de-DE" sz="1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de-DE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8" name="Textfeld 25">
            <a:extLst>
              <a:ext uri="{FF2B5EF4-FFF2-40B4-BE49-F238E27FC236}">
                <a16:creationId xmlns:a16="http://schemas.microsoft.com/office/drawing/2014/main" id="{42EE77B0-C6EC-9F00-9176-2D6B9CD87675}"/>
              </a:ext>
            </a:extLst>
          </p:cNvPr>
          <p:cNvSpPr txBox="1"/>
          <p:nvPr/>
        </p:nvSpPr>
        <p:spPr>
          <a:xfrm>
            <a:off x="7369640" y="4561665"/>
            <a:ext cx="4269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</a:p>
        </p:txBody>
      </p:sp>
      <p:sp>
        <p:nvSpPr>
          <p:cNvPr id="29" name="Textfeld 26">
            <a:extLst>
              <a:ext uri="{FF2B5EF4-FFF2-40B4-BE49-F238E27FC236}">
                <a16:creationId xmlns:a16="http://schemas.microsoft.com/office/drawing/2014/main" id="{2C00A426-C9EC-C7A0-1D96-638BFCDE9D78}"/>
              </a:ext>
            </a:extLst>
          </p:cNvPr>
          <p:cNvSpPr txBox="1"/>
          <p:nvPr/>
        </p:nvSpPr>
        <p:spPr>
          <a:xfrm>
            <a:off x="7104365" y="2994616"/>
            <a:ext cx="1254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de-DE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A32AF3D8-8216-B44F-0CF0-58E6018EBBAF}"/>
              </a:ext>
            </a:extLst>
          </p:cNvPr>
          <p:cNvSpPr txBox="1"/>
          <p:nvPr/>
        </p:nvSpPr>
        <p:spPr>
          <a:xfrm>
            <a:off x="7774898" y="3998335"/>
            <a:ext cx="4269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97EC3C8C-5F27-4451-423C-E28353ED76AC}"/>
              </a:ext>
            </a:extLst>
          </p:cNvPr>
          <p:cNvSpPr txBox="1"/>
          <p:nvPr/>
        </p:nvSpPr>
        <p:spPr>
          <a:xfrm>
            <a:off x="5959729" y="4420024"/>
            <a:ext cx="13032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P-p38MAPK</a:t>
            </a:r>
          </a:p>
          <a:p>
            <a:pPr algn="ctr"/>
            <a:r>
              <a:rPr lang="de-DE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(43 </a:t>
            </a:r>
            <a:r>
              <a:rPr lang="de-DE" sz="1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de-DE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32" name="Textfeld 34">
            <a:extLst>
              <a:ext uri="{FF2B5EF4-FFF2-40B4-BE49-F238E27FC236}">
                <a16:creationId xmlns:a16="http://schemas.microsoft.com/office/drawing/2014/main" id="{BCE8FABA-B660-847D-8DE5-A3CF6216BAC8}"/>
              </a:ext>
            </a:extLst>
          </p:cNvPr>
          <p:cNvSpPr txBox="1"/>
          <p:nvPr/>
        </p:nvSpPr>
        <p:spPr>
          <a:xfrm>
            <a:off x="7326211" y="2801182"/>
            <a:ext cx="8973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Marker</a:t>
            </a:r>
          </a:p>
        </p:txBody>
      </p:sp>
      <p:cxnSp>
        <p:nvCxnSpPr>
          <p:cNvPr id="34" name="Gerader Verbinder 10">
            <a:extLst>
              <a:ext uri="{FF2B5EF4-FFF2-40B4-BE49-F238E27FC236}">
                <a16:creationId xmlns:a16="http://schemas.microsoft.com/office/drawing/2014/main" id="{B92FAD43-8E87-86DC-1790-224F945A2604}"/>
              </a:ext>
            </a:extLst>
          </p:cNvPr>
          <p:cNvCxnSpPr>
            <a:cxnSpLocks/>
          </p:cNvCxnSpPr>
          <p:nvPr/>
        </p:nvCxnSpPr>
        <p:spPr>
          <a:xfrm>
            <a:off x="3112739" y="1845807"/>
            <a:ext cx="0" cy="57734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Textfeld 6">
            <a:extLst>
              <a:ext uri="{FF2B5EF4-FFF2-40B4-BE49-F238E27FC236}">
                <a16:creationId xmlns:a16="http://schemas.microsoft.com/office/drawing/2014/main" id="{80DB6222-E372-0E81-BA23-70BC79BE49A9}"/>
              </a:ext>
            </a:extLst>
          </p:cNvPr>
          <p:cNvSpPr txBox="1"/>
          <p:nvPr/>
        </p:nvSpPr>
        <p:spPr>
          <a:xfrm>
            <a:off x="1955652" y="3741042"/>
            <a:ext cx="1254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Control+MI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feld 9">
            <a:extLst>
              <a:ext uri="{FF2B5EF4-FFF2-40B4-BE49-F238E27FC236}">
                <a16:creationId xmlns:a16="http://schemas.microsoft.com/office/drawing/2014/main" id="{D90781A6-CB38-32D7-029B-218CF502E365}"/>
              </a:ext>
            </a:extLst>
          </p:cNvPr>
          <p:cNvSpPr txBox="1"/>
          <p:nvPr/>
        </p:nvSpPr>
        <p:spPr>
          <a:xfrm>
            <a:off x="3797258" y="3771265"/>
            <a:ext cx="914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CKD+MI</a:t>
            </a:r>
          </a:p>
        </p:txBody>
      </p:sp>
      <p:cxnSp>
        <p:nvCxnSpPr>
          <p:cNvPr id="37" name="Gerader Verbinder 10">
            <a:extLst>
              <a:ext uri="{FF2B5EF4-FFF2-40B4-BE49-F238E27FC236}">
                <a16:creationId xmlns:a16="http://schemas.microsoft.com/office/drawing/2014/main" id="{60488CF9-4B07-F0B8-04CC-8A74B4382613}"/>
              </a:ext>
            </a:extLst>
          </p:cNvPr>
          <p:cNvCxnSpPr>
            <a:cxnSpLocks/>
          </p:cNvCxnSpPr>
          <p:nvPr/>
        </p:nvCxnSpPr>
        <p:spPr>
          <a:xfrm>
            <a:off x="3660312" y="4694438"/>
            <a:ext cx="0" cy="57734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Gerader Verbinder 10">
            <a:extLst>
              <a:ext uri="{FF2B5EF4-FFF2-40B4-BE49-F238E27FC236}">
                <a16:creationId xmlns:a16="http://schemas.microsoft.com/office/drawing/2014/main" id="{B32694E1-925E-7818-382B-1EF30CD09863}"/>
              </a:ext>
            </a:extLst>
          </p:cNvPr>
          <p:cNvCxnSpPr>
            <a:cxnSpLocks/>
          </p:cNvCxnSpPr>
          <p:nvPr/>
        </p:nvCxnSpPr>
        <p:spPr>
          <a:xfrm>
            <a:off x="3228607" y="5264639"/>
            <a:ext cx="0" cy="57734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Textfeld 14">
            <a:extLst>
              <a:ext uri="{FF2B5EF4-FFF2-40B4-BE49-F238E27FC236}">
                <a16:creationId xmlns:a16="http://schemas.microsoft.com/office/drawing/2014/main" id="{4517B19E-211B-DAD1-02F9-13B215832CF8}"/>
              </a:ext>
            </a:extLst>
          </p:cNvPr>
          <p:cNvSpPr txBox="1"/>
          <p:nvPr/>
        </p:nvSpPr>
        <p:spPr>
          <a:xfrm>
            <a:off x="217997" y="1769050"/>
            <a:ext cx="13032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P-p38MAPK</a:t>
            </a: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(43 </a:t>
            </a:r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46" name="Textfeld 12">
            <a:extLst>
              <a:ext uri="{FF2B5EF4-FFF2-40B4-BE49-F238E27FC236}">
                <a16:creationId xmlns:a16="http://schemas.microsoft.com/office/drawing/2014/main" id="{93C1BDC1-58F6-82F6-6F48-2ED85BB95E41}"/>
              </a:ext>
            </a:extLst>
          </p:cNvPr>
          <p:cNvSpPr txBox="1"/>
          <p:nvPr/>
        </p:nvSpPr>
        <p:spPr>
          <a:xfrm>
            <a:off x="799950" y="4593539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200" dirty="0"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Tubulin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 (52 </a:t>
            </a:r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47" name="Textfeld 25">
            <a:extLst>
              <a:ext uri="{FF2B5EF4-FFF2-40B4-BE49-F238E27FC236}">
                <a16:creationId xmlns:a16="http://schemas.microsoft.com/office/drawing/2014/main" id="{608867E2-9D28-78E7-447A-2EDE405F7709}"/>
              </a:ext>
            </a:extLst>
          </p:cNvPr>
          <p:cNvSpPr txBox="1"/>
          <p:nvPr/>
        </p:nvSpPr>
        <p:spPr>
          <a:xfrm>
            <a:off x="1500864" y="5358825"/>
            <a:ext cx="4269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</a:p>
        </p:txBody>
      </p:sp>
      <p:sp>
        <p:nvSpPr>
          <p:cNvPr id="48" name="Textfeld 26">
            <a:extLst>
              <a:ext uri="{FF2B5EF4-FFF2-40B4-BE49-F238E27FC236}">
                <a16:creationId xmlns:a16="http://schemas.microsoft.com/office/drawing/2014/main" id="{CE2C9186-2BF1-AEE6-67AB-8CD54B8B1A20}"/>
              </a:ext>
            </a:extLst>
          </p:cNvPr>
          <p:cNvSpPr txBox="1"/>
          <p:nvPr/>
        </p:nvSpPr>
        <p:spPr>
          <a:xfrm>
            <a:off x="950655" y="3675376"/>
            <a:ext cx="1254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Textfeld 29">
            <a:extLst>
              <a:ext uri="{FF2B5EF4-FFF2-40B4-BE49-F238E27FC236}">
                <a16:creationId xmlns:a16="http://schemas.microsoft.com/office/drawing/2014/main" id="{ED1FC04C-4092-F0ED-F898-E0B64D0E4CA7}"/>
              </a:ext>
            </a:extLst>
          </p:cNvPr>
          <p:cNvSpPr txBox="1"/>
          <p:nvPr/>
        </p:nvSpPr>
        <p:spPr>
          <a:xfrm>
            <a:off x="1886490" y="4682079"/>
            <a:ext cx="4269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</a:p>
        </p:txBody>
      </p:sp>
      <p:sp>
        <p:nvSpPr>
          <p:cNvPr id="50" name="Textfeld 32">
            <a:extLst>
              <a:ext uri="{FF2B5EF4-FFF2-40B4-BE49-F238E27FC236}">
                <a16:creationId xmlns:a16="http://schemas.microsoft.com/office/drawing/2014/main" id="{2EAACDAB-267F-1310-2259-ADF036F94771}"/>
              </a:ext>
            </a:extLst>
          </p:cNvPr>
          <p:cNvSpPr txBox="1"/>
          <p:nvPr/>
        </p:nvSpPr>
        <p:spPr>
          <a:xfrm>
            <a:off x="2839251" y="3471657"/>
            <a:ext cx="1254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u="sng" dirty="0">
                <a:latin typeface="Arial" panose="020B0604020202020204" pitchFamily="34" charset="0"/>
                <a:cs typeface="Arial" panose="020B0604020202020204" pitchFamily="34" charset="0"/>
              </a:rPr>
              <a:t>Heart </a:t>
            </a:r>
            <a:r>
              <a:rPr lang="de-DE" sz="1200" u="sng" dirty="0" err="1">
                <a:latin typeface="Arial" panose="020B0604020202020204" pitchFamily="34" charset="0"/>
                <a:cs typeface="Arial" panose="020B0604020202020204" pitchFamily="34" charset="0"/>
              </a:rPr>
              <a:t>lysates</a:t>
            </a:r>
            <a:endParaRPr lang="de-DE" sz="12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Textfeld 34">
            <a:extLst>
              <a:ext uri="{FF2B5EF4-FFF2-40B4-BE49-F238E27FC236}">
                <a16:creationId xmlns:a16="http://schemas.microsoft.com/office/drawing/2014/main" id="{57CEE565-3CD4-2A94-203D-3A3159A08322}"/>
              </a:ext>
            </a:extLst>
          </p:cNvPr>
          <p:cNvSpPr txBox="1"/>
          <p:nvPr/>
        </p:nvSpPr>
        <p:spPr>
          <a:xfrm>
            <a:off x="1118859" y="3385124"/>
            <a:ext cx="8973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u="sng" dirty="0">
                <a:latin typeface="Arial" panose="020B0604020202020204" pitchFamily="34" charset="0"/>
                <a:cs typeface="Arial" panose="020B0604020202020204" pitchFamily="34" charset="0"/>
              </a:rPr>
              <a:t>Marker</a:t>
            </a:r>
          </a:p>
        </p:txBody>
      </p:sp>
      <p:sp>
        <p:nvSpPr>
          <p:cNvPr id="52" name="Textfeld 14">
            <a:extLst>
              <a:ext uri="{FF2B5EF4-FFF2-40B4-BE49-F238E27FC236}">
                <a16:creationId xmlns:a16="http://schemas.microsoft.com/office/drawing/2014/main" id="{12D0A674-732B-21AD-7C23-3F055CC98A56}"/>
              </a:ext>
            </a:extLst>
          </p:cNvPr>
          <p:cNvSpPr txBox="1"/>
          <p:nvPr/>
        </p:nvSpPr>
        <p:spPr>
          <a:xfrm>
            <a:off x="535966" y="5112851"/>
            <a:ext cx="13032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P-p38MAPK</a:t>
            </a: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(43 </a:t>
            </a:r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3" name="Textfeld 33">
            <a:extLst>
              <a:ext uri="{FF2B5EF4-FFF2-40B4-BE49-F238E27FC236}">
                <a16:creationId xmlns:a16="http://schemas.microsoft.com/office/drawing/2014/main" id="{7AEFDF38-91A9-7B41-9842-F2B1E8B1C811}"/>
              </a:ext>
            </a:extLst>
          </p:cNvPr>
          <p:cNvSpPr txBox="1"/>
          <p:nvPr/>
        </p:nvSpPr>
        <p:spPr>
          <a:xfrm>
            <a:off x="2645988" y="5292283"/>
            <a:ext cx="2974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</a:p>
        </p:txBody>
      </p:sp>
      <p:sp>
        <p:nvSpPr>
          <p:cNvPr id="4" name="Textfeld 35">
            <a:extLst>
              <a:ext uri="{FF2B5EF4-FFF2-40B4-BE49-F238E27FC236}">
                <a16:creationId xmlns:a16="http://schemas.microsoft.com/office/drawing/2014/main" id="{495A9AD6-A55B-EEC7-D57F-FE51007903E2}"/>
              </a:ext>
            </a:extLst>
          </p:cNvPr>
          <p:cNvSpPr txBox="1"/>
          <p:nvPr/>
        </p:nvSpPr>
        <p:spPr>
          <a:xfrm>
            <a:off x="4012092" y="5358825"/>
            <a:ext cx="2974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</a:p>
        </p:txBody>
      </p:sp>
      <p:sp>
        <p:nvSpPr>
          <p:cNvPr id="5" name="Textfeld 59">
            <a:extLst>
              <a:ext uri="{FF2B5EF4-FFF2-40B4-BE49-F238E27FC236}">
                <a16:creationId xmlns:a16="http://schemas.microsoft.com/office/drawing/2014/main" id="{71CEB16D-4E4C-890D-261E-42E3E9699BFD}"/>
              </a:ext>
            </a:extLst>
          </p:cNvPr>
          <p:cNvSpPr txBox="1"/>
          <p:nvPr/>
        </p:nvSpPr>
        <p:spPr>
          <a:xfrm>
            <a:off x="1651289" y="5923410"/>
            <a:ext cx="35023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outlier</a:t>
            </a:r>
            <a:r>
              <a:rPr 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Grubbs</a:t>
            </a:r>
            <a:r>
              <a:rPr 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‘ </a:t>
            </a:r>
            <a:r>
              <a:rPr 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test</a:t>
            </a:r>
            <a:r>
              <a:rPr lang="de-DE" sz="1000" dirty="0">
                <a:latin typeface="Arial" panose="020B0604020202020204" pitchFamily="34" charset="0"/>
                <a:cs typeface="Arial" panose="020B0604020202020204" pitchFamily="34" charset="0"/>
              </a:rPr>
              <a:t>),not </a:t>
            </a:r>
            <a:r>
              <a:rPr 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included</a:t>
            </a:r>
            <a:r>
              <a:rPr 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calculation</a:t>
            </a:r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BF03206-E4AB-73EA-DFD9-621EFF459B6F}"/>
              </a:ext>
            </a:extLst>
          </p:cNvPr>
          <p:cNvSpPr txBox="1"/>
          <p:nvPr/>
        </p:nvSpPr>
        <p:spPr>
          <a:xfrm>
            <a:off x="5998231" y="69064"/>
            <a:ext cx="609600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Blot 2:</a:t>
            </a:r>
            <a:endParaRPr kumimoji="0" lang="de-DE" altLang="de-DE" sz="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The </a:t>
            </a:r>
            <a:r>
              <a:rPr kumimoji="0" lang="de-DE" altLang="de-DE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blot</a:t>
            </a:r>
            <a:r>
              <a:rPr kumimoji="0" lang="de-DE" altLang="de-DE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was </a:t>
            </a:r>
            <a:r>
              <a:rPr kumimoji="0" lang="de-DE" altLang="de-DE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cut</a:t>
            </a:r>
            <a:r>
              <a:rPr kumimoji="0" lang="de-DE" altLang="de-DE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in different </a:t>
            </a:r>
            <a:r>
              <a:rPr kumimoji="0" lang="de-DE" altLang="de-DE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parts</a:t>
            </a:r>
            <a:r>
              <a:rPr kumimoji="0" lang="de-DE" altLang="de-DE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de-DE" altLang="de-DE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to</a:t>
            </a:r>
            <a:r>
              <a:rPr kumimoji="0" lang="de-DE" altLang="de-DE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de-DE" altLang="de-DE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enable</a:t>
            </a:r>
            <a:r>
              <a:rPr kumimoji="0" lang="de-DE" altLang="de-DE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de-DE" altLang="de-DE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the</a:t>
            </a:r>
            <a:r>
              <a:rPr kumimoji="0" lang="de-DE" altLang="de-DE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de-DE" altLang="de-DE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detection</a:t>
            </a:r>
            <a:r>
              <a:rPr kumimoji="0" lang="de-DE" altLang="de-DE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de-DE" altLang="de-DE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of</a:t>
            </a:r>
            <a:r>
              <a:rPr kumimoji="0" lang="de-DE" altLang="de-DE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different </a:t>
            </a:r>
            <a:r>
              <a:rPr kumimoji="0" lang="de-DE" altLang="de-DE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proteins</a:t>
            </a:r>
            <a:r>
              <a:rPr kumimoji="0" lang="de-DE" altLang="de-DE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on different </a:t>
            </a:r>
            <a:r>
              <a:rPr kumimoji="0" lang="de-DE" altLang="de-DE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parts</a:t>
            </a:r>
            <a:r>
              <a:rPr kumimoji="0" lang="de-DE" altLang="de-DE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de-DE" altLang="de-DE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of</a:t>
            </a:r>
            <a:r>
              <a:rPr kumimoji="0" lang="de-DE" altLang="de-DE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de-DE" altLang="de-DE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the</a:t>
            </a:r>
            <a:r>
              <a:rPr kumimoji="0" lang="de-DE" altLang="de-DE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de-DE" altLang="de-DE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blot</a:t>
            </a:r>
            <a:r>
              <a:rPr kumimoji="0" lang="de-DE" altLang="de-DE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and </a:t>
            </a:r>
            <a:r>
              <a:rPr kumimoji="0" lang="de-DE" altLang="de-DE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to</a:t>
            </a:r>
            <a:r>
              <a:rPr kumimoji="0" lang="de-DE" altLang="de-DE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save </a:t>
            </a:r>
            <a:r>
              <a:rPr kumimoji="0" lang="de-DE" altLang="de-DE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antibody</a:t>
            </a:r>
            <a:r>
              <a:rPr kumimoji="0" lang="de-DE" altLang="de-DE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. </a:t>
            </a:r>
            <a:r>
              <a:rPr kumimoji="0" lang="de-DE" altLang="de-DE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Three</a:t>
            </a:r>
            <a:r>
              <a:rPr kumimoji="0" lang="de-DE" altLang="de-DE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de-DE" altLang="de-DE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parts</a:t>
            </a:r>
            <a:r>
              <a:rPr kumimoji="0" lang="de-DE" altLang="de-DE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de-DE" altLang="de-DE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of</a:t>
            </a:r>
            <a:r>
              <a:rPr kumimoji="0" lang="de-DE" altLang="de-DE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de-DE" altLang="de-DE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the</a:t>
            </a:r>
            <a:r>
              <a:rPr kumimoji="0" lang="de-DE" altLang="de-DE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same </a:t>
            </a:r>
            <a:r>
              <a:rPr kumimoji="0" lang="de-DE" altLang="de-DE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blot</a:t>
            </a:r>
            <a:r>
              <a:rPr kumimoji="0" lang="de-DE" altLang="de-DE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de-DE" altLang="de-DE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were</a:t>
            </a:r>
            <a:r>
              <a:rPr kumimoji="0" lang="de-DE" altLang="de-DE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de-DE" altLang="de-DE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imaged</a:t>
            </a:r>
            <a:r>
              <a:rPr kumimoji="0" lang="de-DE" altLang="de-DE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at </a:t>
            </a:r>
            <a:r>
              <a:rPr kumimoji="0" lang="de-DE" altLang="de-DE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the</a:t>
            </a:r>
            <a:r>
              <a:rPr kumimoji="0" lang="de-DE" altLang="de-DE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same time, multiple </a:t>
            </a:r>
            <a:r>
              <a:rPr kumimoji="0" lang="de-DE" altLang="de-DE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times</a:t>
            </a:r>
            <a:r>
              <a:rPr kumimoji="0" lang="de-DE" altLang="de-DE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de-DE" altLang="de-DE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with</a:t>
            </a:r>
            <a:r>
              <a:rPr kumimoji="0" lang="de-DE" altLang="de-DE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different </a:t>
            </a:r>
            <a:r>
              <a:rPr kumimoji="0" lang="de-DE" altLang="de-DE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exposure</a:t>
            </a:r>
            <a:r>
              <a:rPr kumimoji="0" lang="de-DE" altLang="de-DE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de-DE" altLang="de-DE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times</a:t>
            </a:r>
            <a:r>
              <a:rPr kumimoji="0" lang="de-DE" altLang="de-DE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de-DE" altLang="de-DE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for</a:t>
            </a:r>
            <a:r>
              <a:rPr kumimoji="0" lang="de-DE" altLang="de-DE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P-p38 and </a:t>
            </a:r>
            <a:r>
              <a:rPr kumimoji="0" lang="de-DE" altLang="de-DE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the</a:t>
            </a:r>
            <a:r>
              <a:rPr kumimoji="0" lang="de-DE" altLang="de-DE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de-DE" altLang="de-DE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loading</a:t>
            </a:r>
            <a:r>
              <a:rPr kumimoji="0" lang="de-DE" altLang="de-DE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de-DE" altLang="de-DE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control</a:t>
            </a:r>
            <a:r>
              <a:rPr kumimoji="0" lang="de-DE" altLang="de-DE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de-DE" altLang="de-DE" sz="1800" b="0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(</a:t>
            </a:r>
            <a:r>
              <a:rPr kumimoji="0" lang="de-DE" altLang="de-DE" sz="1800" b="0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left</a:t>
            </a:r>
            <a:r>
              <a:rPr kumimoji="0" lang="de-DE" altLang="de-DE" sz="1800" b="0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).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altLang="de-DE" sz="1800" b="0" i="1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de-DE" altLang="de-DE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Marker </a:t>
            </a:r>
            <a:r>
              <a:rPr kumimoji="0" lang="de-DE" altLang="de-DE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image</a:t>
            </a:r>
            <a:r>
              <a:rPr kumimoji="0" lang="de-DE" altLang="de-DE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lang="de-DE" altLang="de-DE" i="1" dirty="0">
                <a:latin typeface="Calibri" panose="020F0502020204030204" pitchFamily="34" charset="0"/>
              </a:rPr>
              <a:t>(</a:t>
            </a:r>
            <a:r>
              <a:rPr lang="de-DE" altLang="de-DE" i="1" dirty="0" err="1">
                <a:latin typeface="Calibri" panose="020F0502020204030204" pitchFamily="34" charset="0"/>
              </a:rPr>
              <a:t>right</a:t>
            </a:r>
            <a:r>
              <a:rPr lang="de-DE" altLang="de-DE" i="1" dirty="0">
                <a:latin typeface="Calibri" panose="020F0502020204030204" pitchFamily="34" charset="0"/>
              </a:rPr>
              <a:t>) </a:t>
            </a:r>
            <a:r>
              <a:rPr kumimoji="0" lang="de-DE" altLang="de-DE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(was not </a:t>
            </a:r>
            <a:r>
              <a:rPr kumimoji="0" lang="de-DE" altLang="de-DE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overlaid</a:t>
            </a:r>
            <a:r>
              <a:rPr kumimoji="0" lang="de-DE" altLang="de-DE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de-DE" altLang="de-DE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with</a:t>
            </a:r>
            <a:r>
              <a:rPr kumimoji="0" lang="de-DE" altLang="de-DE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de-DE" altLang="de-DE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left</a:t>
            </a:r>
            <a:r>
              <a:rPr kumimoji="0" lang="de-DE" altLang="de-DE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kumimoji="0" lang="de-DE" altLang="de-DE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part</a:t>
            </a:r>
            <a:r>
              <a:rPr kumimoji="0" lang="de-DE" altLang="de-DE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; </a:t>
            </a:r>
            <a:r>
              <a:rPr kumimoji="0" lang="de-DE" altLang="de-DE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therefore</a:t>
            </a:r>
            <a:r>
              <a:rPr kumimoji="0" lang="de-DE" altLang="de-DE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, </a:t>
            </a:r>
            <a:r>
              <a:rPr kumimoji="0" lang="de-DE" altLang="de-DE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both</a:t>
            </a:r>
            <a:r>
              <a:rPr kumimoji="0" lang="de-DE" altLang="de-DE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de-DE" altLang="de-DE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left</a:t>
            </a:r>
            <a:r>
              <a:rPr kumimoji="0" lang="de-DE" altLang="de-DE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and </a:t>
            </a:r>
            <a:r>
              <a:rPr kumimoji="0" lang="de-DE" altLang="de-DE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right</a:t>
            </a:r>
            <a:r>
              <a:rPr kumimoji="0" lang="de-DE" altLang="de-DE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kumimoji="0" lang="de-DE" altLang="de-DE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images</a:t>
            </a:r>
            <a:r>
              <a:rPr kumimoji="0" lang="de-DE" altLang="de-DE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de-DE" altLang="de-DE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are</a:t>
            </a:r>
            <a:r>
              <a:rPr kumimoji="0" lang="de-DE" altLang="de-DE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kumimoji="0" lang="de-DE" altLang="de-DE" sz="18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shown</a:t>
            </a:r>
            <a:r>
              <a:rPr kumimoji="0" lang="de-DE" altLang="de-DE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in parallel)</a:t>
            </a:r>
            <a:endParaRPr kumimoji="0" lang="de-DE" altLang="de-D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B137C05-F076-874E-4359-E7A4D52F4D70}"/>
              </a:ext>
            </a:extLst>
          </p:cNvPr>
          <p:cNvSpPr/>
          <p:nvPr/>
        </p:nvSpPr>
        <p:spPr>
          <a:xfrm>
            <a:off x="566767" y="1132536"/>
            <a:ext cx="4975823" cy="66922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0382ECB-F100-29BD-6082-92D2C7E31009}"/>
              </a:ext>
            </a:extLst>
          </p:cNvPr>
          <p:cNvSpPr/>
          <p:nvPr/>
        </p:nvSpPr>
        <p:spPr>
          <a:xfrm>
            <a:off x="675114" y="5089964"/>
            <a:ext cx="4212512" cy="83344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25902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42B303-2DBE-37E3-1BAE-F66EE22473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36C15DEC-4F54-5B17-6908-A7A31549A337}"/>
              </a:ext>
            </a:extLst>
          </p:cNvPr>
          <p:cNvGrpSpPr/>
          <p:nvPr/>
        </p:nvGrpSpPr>
        <p:grpSpPr>
          <a:xfrm>
            <a:off x="2624723" y="1518438"/>
            <a:ext cx="6204635" cy="3821124"/>
            <a:chOff x="-240397" y="2360913"/>
            <a:chExt cx="6204635" cy="3821124"/>
          </a:xfrm>
        </p:grpSpPr>
        <p:pic>
          <p:nvPicPr>
            <p:cNvPr id="2" name="Grafik 1">
              <a:extLst>
                <a:ext uri="{FF2B5EF4-FFF2-40B4-BE49-F238E27FC236}">
                  <a16:creationId xmlns:a16="http://schemas.microsoft.com/office/drawing/2014/main" id="{53564855-83AA-1675-36F9-6EE8C4CAEA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7339" t="24013" r="22983" b="64882"/>
            <a:stretch/>
          </p:blipFill>
          <p:spPr>
            <a:xfrm>
              <a:off x="906599" y="3648753"/>
              <a:ext cx="3954926" cy="589193"/>
            </a:xfrm>
            <a:prstGeom prst="rect">
              <a:avLst/>
            </a:prstGeom>
          </p:spPr>
        </p:pic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56CB3280-9A88-C646-6A55-3795AC839C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7339" t="47868" r="22983" b="40615"/>
            <a:stretch/>
          </p:blipFill>
          <p:spPr>
            <a:xfrm>
              <a:off x="906599" y="2952750"/>
              <a:ext cx="3954926" cy="611081"/>
            </a:xfrm>
            <a:prstGeom prst="rect">
              <a:avLst/>
            </a:prstGeom>
          </p:spPr>
        </p:pic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D85E9CD6-8091-23BF-6E44-02C14F0DB8F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9642" t="41663" r="22722" b="47224"/>
            <a:stretch/>
          </p:blipFill>
          <p:spPr>
            <a:xfrm>
              <a:off x="906599" y="5132988"/>
              <a:ext cx="3864935" cy="600921"/>
            </a:xfrm>
            <a:prstGeom prst="rect">
              <a:avLst/>
            </a:prstGeom>
          </p:spPr>
        </p:pic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3427DDE7-75BD-A93F-BF0E-88A2E66671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3883" t="52530" r="28974" b="37101"/>
            <a:stretch/>
          </p:blipFill>
          <p:spPr>
            <a:xfrm>
              <a:off x="906599" y="4402173"/>
              <a:ext cx="3864935" cy="566588"/>
            </a:xfrm>
            <a:prstGeom prst="rect">
              <a:avLst/>
            </a:prstGeom>
          </p:spPr>
        </p:pic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4DFC5382-938A-74F1-5146-8F166583AB0D}"/>
                </a:ext>
              </a:extLst>
            </p:cNvPr>
            <p:cNvSpPr txBox="1"/>
            <p:nvPr/>
          </p:nvSpPr>
          <p:spPr>
            <a:xfrm>
              <a:off x="1575221" y="2712688"/>
              <a:ext cx="12543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Control+MI</a:t>
              </a:r>
              <a:endParaRPr lang="de-DE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FE983606-E55B-73F9-DDAF-752680DFDD9C}"/>
                </a:ext>
              </a:extLst>
            </p:cNvPr>
            <p:cNvSpPr txBox="1"/>
            <p:nvPr/>
          </p:nvSpPr>
          <p:spPr>
            <a:xfrm>
              <a:off x="3207717" y="2712688"/>
              <a:ext cx="9144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CKD+MI</a:t>
              </a:r>
            </a:p>
          </p:txBody>
        </p:sp>
        <p:cxnSp>
          <p:nvCxnSpPr>
            <p:cNvPr id="11" name="Gerader Verbinder 10">
              <a:extLst>
                <a:ext uri="{FF2B5EF4-FFF2-40B4-BE49-F238E27FC236}">
                  <a16:creationId xmlns:a16="http://schemas.microsoft.com/office/drawing/2014/main" id="{CD05D76F-3727-BCE3-053D-2B6D2F28E97C}"/>
                </a:ext>
              </a:extLst>
            </p:cNvPr>
            <p:cNvCxnSpPr/>
            <p:nvPr/>
          </p:nvCxnSpPr>
          <p:spPr>
            <a:xfrm flipH="1">
              <a:off x="2874537" y="2676425"/>
              <a:ext cx="0" cy="3248125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Textfeld 12">
              <a:extLst>
                <a:ext uri="{FF2B5EF4-FFF2-40B4-BE49-F238E27FC236}">
                  <a16:creationId xmlns:a16="http://schemas.microsoft.com/office/drawing/2014/main" id="{D410F580-7399-B02F-AB41-192D7F7F4224}"/>
                </a:ext>
              </a:extLst>
            </p:cNvPr>
            <p:cNvSpPr txBox="1"/>
            <p:nvPr/>
          </p:nvSpPr>
          <p:spPr>
            <a:xfrm>
              <a:off x="34074" y="3769153"/>
              <a:ext cx="914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1200" dirty="0">
                  <a:latin typeface="Arial" panose="020B0604020202020204" pitchFamily="34" charset="0"/>
                  <a:cs typeface="Arial" panose="020B0604020202020204" pitchFamily="34" charset="0"/>
                </a:rPr>
                <a:t>α</a:t>
              </a:r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r>
                <a:rPr lang="de-DE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Tubulin</a:t>
              </a:r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 (52 </a:t>
              </a:r>
              <a:r>
                <a:rPr lang="de-DE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</a:p>
          </p:txBody>
        </p:sp>
        <p:sp>
          <p:nvSpPr>
            <p:cNvPr id="15" name="Textfeld 14">
              <a:extLst>
                <a:ext uri="{FF2B5EF4-FFF2-40B4-BE49-F238E27FC236}">
                  <a16:creationId xmlns:a16="http://schemas.microsoft.com/office/drawing/2014/main" id="{2E436318-51A8-11A1-26FD-6D593383C65E}"/>
                </a:ext>
              </a:extLst>
            </p:cNvPr>
            <p:cNvSpPr txBox="1"/>
            <p:nvPr/>
          </p:nvSpPr>
          <p:spPr>
            <a:xfrm>
              <a:off x="-240397" y="4472573"/>
              <a:ext cx="13032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P-p38MAPK</a:t>
              </a:r>
            </a:p>
            <a:p>
              <a:pPr algn="ctr"/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(43 </a:t>
              </a:r>
              <a:r>
                <a:rPr lang="de-DE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</a:p>
          </p:txBody>
        </p:sp>
        <p:sp>
          <p:nvSpPr>
            <p:cNvPr id="20" name="Textfeld 19">
              <a:extLst>
                <a:ext uri="{FF2B5EF4-FFF2-40B4-BE49-F238E27FC236}">
                  <a16:creationId xmlns:a16="http://schemas.microsoft.com/office/drawing/2014/main" id="{F06D6F56-C24F-A90E-BAA8-A3B625228A11}"/>
                </a:ext>
              </a:extLst>
            </p:cNvPr>
            <p:cNvSpPr txBox="1"/>
            <p:nvPr/>
          </p:nvSpPr>
          <p:spPr>
            <a:xfrm>
              <a:off x="4680549" y="3451059"/>
              <a:ext cx="12543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Blot</a:t>
              </a:r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 1</a:t>
              </a:r>
            </a:p>
          </p:txBody>
        </p:sp>
        <p:sp>
          <p:nvSpPr>
            <p:cNvPr id="21" name="Textfeld 20">
              <a:extLst>
                <a:ext uri="{FF2B5EF4-FFF2-40B4-BE49-F238E27FC236}">
                  <a16:creationId xmlns:a16="http://schemas.microsoft.com/office/drawing/2014/main" id="{5482CD4B-8896-5B05-28CA-31FCF03A29E5}"/>
                </a:ext>
              </a:extLst>
            </p:cNvPr>
            <p:cNvSpPr txBox="1"/>
            <p:nvPr/>
          </p:nvSpPr>
          <p:spPr>
            <a:xfrm>
              <a:off x="4709918" y="4976309"/>
              <a:ext cx="12543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Blot</a:t>
              </a:r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 2</a:t>
              </a:r>
            </a:p>
          </p:txBody>
        </p:sp>
        <p:sp>
          <p:nvSpPr>
            <p:cNvPr id="22" name="Geschweifte Klammer rechts 21">
              <a:extLst>
                <a:ext uri="{FF2B5EF4-FFF2-40B4-BE49-F238E27FC236}">
                  <a16:creationId xmlns:a16="http://schemas.microsoft.com/office/drawing/2014/main" id="{B4E5196D-DE92-B6AB-AEE7-8F97E143FE1D}"/>
                </a:ext>
              </a:extLst>
            </p:cNvPr>
            <p:cNvSpPr/>
            <p:nvPr/>
          </p:nvSpPr>
          <p:spPr>
            <a:xfrm>
              <a:off x="4933950" y="2976610"/>
              <a:ext cx="85725" cy="1261336"/>
            </a:xfrm>
            <a:prstGeom prst="righ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4" name="Geschweifte Klammer rechts 23">
              <a:extLst>
                <a:ext uri="{FF2B5EF4-FFF2-40B4-BE49-F238E27FC236}">
                  <a16:creationId xmlns:a16="http://schemas.microsoft.com/office/drawing/2014/main" id="{045A8433-DE33-ADA8-AEFD-2B9F8951C320}"/>
                </a:ext>
              </a:extLst>
            </p:cNvPr>
            <p:cNvSpPr/>
            <p:nvPr/>
          </p:nvSpPr>
          <p:spPr>
            <a:xfrm>
              <a:off x="4933950" y="4472573"/>
              <a:ext cx="85725" cy="1261336"/>
            </a:xfrm>
            <a:prstGeom prst="righ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6" name="Textfeld 25">
              <a:extLst>
                <a:ext uri="{FF2B5EF4-FFF2-40B4-BE49-F238E27FC236}">
                  <a16:creationId xmlns:a16="http://schemas.microsoft.com/office/drawing/2014/main" id="{D5A42A3F-EDCD-0B65-4659-65EF47DC184C}"/>
                </a:ext>
              </a:extLst>
            </p:cNvPr>
            <p:cNvSpPr txBox="1"/>
            <p:nvPr/>
          </p:nvSpPr>
          <p:spPr>
            <a:xfrm>
              <a:off x="977541" y="3202737"/>
              <a:ext cx="42697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37</a:t>
              </a:r>
            </a:p>
          </p:txBody>
        </p:sp>
        <p:sp>
          <p:nvSpPr>
            <p:cNvPr id="27" name="Textfeld 26">
              <a:extLst>
                <a:ext uri="{FF2B5EF4-FFF2-40B4-BE49-F238E27FC236}">
                  <a16:creationId xmlns:a16="http://schemas.microsoft.com/office/drawing/2014/main" id="{284BBDCF-032F-9E97-D63E-7A2648FCE8E3}"/>
                </a:ext>
              </a:extLst>
            </p:cNvPr>
            <p:cNvSpPr txBox="1"/>
            <p:nvPr/>
          </p:nvSpPr>
          <p:spPr>
            <a:xfrm>
              <a:off x="528546" y="2676425"/>
              <a:ext cx="12543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de-DE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Textfeld 27">
              <a:extLst>
                <a:ext uri="{FF2B5EF4-FFF2-40B4-BE49-F238E27FC236}">
                  <a16:creationId xmlns:a16="http://schemas.microsoft.com/office/drawing/2014/main" id="{C0DD439C-F1B7-942C-5631-C16EF07F3DCA}"/>
                </a:ext>
              </a:extLst>
            </p:cNvPr>
            <p:cNvSpPr txBox="1"/>
            <p:nvPr/>
          </p:nvSpPr>
          <p:spPr>
            <a:xfrm>
              <a:off x="977541" y="4508741"/>
              <a:ext cx="42697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37</a:t>
              </a:r>
            </a:p>
          </p:txBody>
        </p:sp>
        <p:sp>
          <p:nvSpPr>
            <p:cNvPr id="29" name="Textfeld 28">
              <a:extLst>
                <a:ext uri="{FF2B5EF4-FFF2-40B4-BE49-F238E27FC236}">
                  <a16:creationId xmlns:a16="http://schemas.microsoft.com/office/drawing/2014/main" id="{73C58DC7-112E-A6FF-ACDE-4799AA1FAB68}"/>
                </a:ext>
              </a:extLst>
            </p:cNvPr>
            <p:cNvSpPr txBox="1"/>
            <p:nvPr/>
          </p:nvSpPr>
          <p:spPr>
            <a:xfrm>
              <a:off x="961269" y="5134005"/>
              <a:ext cx="42697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50</a:t>
              </a:r>
            </a:p>
          </p:txBody>
        </p:sp>
        <p:sp>
          <p:nvSpPr>
            <p:cNvPr id="30" name="Textfeld 29">
              <a:extLst>
                <a:ext uri="{FF2B5EF4-FFF2-40B4-BE49-F238E27FC236}">
                  <a16:creationId xmlns:a16="http://schemas.microsoft.com/office/drawing/2014/main" id="{34BACFC4-4FC9-26F3-F2E2-1D67A342FB30}"/>
                </a:ext>
              </a:extLst>
            </p:cNvPr>
            <p:cNvSpPr txBox="1"/>
            <p:nvPr/>
          </p:nvSpPr>
          <p:spPr>
            <a:xfrm>
              <a:off x="956381" y="3933391"/>
              <a:ext cx="42697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50</a:t>
              </a:r>
            </a:p>
          </p:txBody>
        </p:sp>
        <p:sp>
          <p:nvSpPr>
            <p:cNvPr id="31" name="Textfeld 30">
              <a:extLst>
                <a:ext uri="{FF2B5EF4-FFF2-40B4-BE49-F238E27FC236}">
                  <a16:creationId xmlns:a16="http://schemas.microsoft.com/office/drawing/2014/main" id="{45FB0DDC-701F-9C37-6C39-35092953C575}"/>
                </a:ext>
              </a:extLst>
            </p:cNvPr>
            <p:cNvSpPr txBox="1"/>
            <p:nvPr/>
          </p:nvSpPr>
          <p:spPr>
            <a:xfrm>
              <a:off x="-240397" y="3159031"/>
              <a:ext cx="13032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P-p38MAPK</a:t>
              </a:r>
            </a:p>
            <a:p>
              <a:pPr algn="ctr"/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(43 </a:t>
              </a:r>
              <a:r>
                <a:rPr lang="de-DE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</a:p>
          </p:txBody>
        </p:sp>
        <p:sp>
          <p:nvSpPr>
            <p:cNvPr id="32" name="Textfeld 31">
              <a:extLst>
                <a:ext uri="{FF2B5EF4-FFF2-40B4-BE49-F238E27FC236}">
                  <a16:creationId xmlns:a16="http://schemas.microsoft.com/office/drawing/2014/main" id="{8BA7A837-6F4A-D775-2A93-7960DB9DB028}"/>
                </a:ext>
              </a:extLst>
            </p:cNvPr>
            <p:cNvSpPr txBox="1"/>
            <p:nvPr/>
          </p:nvSpPr>
          <p:spPr>
            <a:xfrm>
              <a:off x="30242" y="5178390"/>
              <a:ext cx="914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1200" dirty="0">
                  <a:latin typeface="Arial" panose="020B0604020202020204" pitchFamily="34" charset="0"/>
                  <a:cs typeface="Arial" panose="020B0604020202020204" pitchFamily="34" charset="0"/>
                </a:rPr>
                <a:t>α</a:t>
              </a:r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r>
                <a:rPr lang="de-DE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Tubulin</a:t>
              </a:r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 (52 </a:t>
              </a:r>
              <a:r>
                <a:rPr lang="de-DE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</a:p>
          </p:txBody>
        </p:sp>
        <p:sp>
          <p:nvSpPr>
            <p:cNvPr id="33" name="Textfeld 32">
              <a:extLst>
                <a:ext uri="{FF2B5EF4-FFF2-40B4-BE49-F238E27FC236}">
                  <a16:creationId xmlns:a16="http://schemas.microsoft.com/office/drawing/2014/main" id="{A971D235-B0DA-043C-C4B3-3F7EB57AA5B9}"/>
                </a:ext>
              </a:extLst>
            </p:cNvPr>
            <p:cNvSpPr txBox="1"/>
            <p:nvPr/>
          </p:nvSpPr>
          <p:spPr>
            <a:xfrm>
              <a:off x="2275952" y="2360913"/>
              <a:ext cx="12543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200" u="sng" dirty="0">
                  <a:latin typeface="Arial" panose="020B0604020202020204" pitchFamily="34" charset="0"/>
                  <a:cs typeface="Arial" panose="020B0604020202020204" pitchFamily="34" charset="0"/>
                </a:rPr>
                <a:t>Heart </a:t>
              </a:r>
              <a:r>
                <a:rPr lang="de-DE" sz="1200" u="sng" dirty="0" err="1">
                  <a:latin typeface="Arial" panose="020B0604020202020204" pitchFamily="34" charset="0"/>
                  <a:cs typeface="Arial" panose="020B0604020202020204" pitchFamily="34" charset="0"/>
                </a:rPr>
                <a:t>lysates</a:t>
              </a:r>
              <a:endParaRPr lang="de-DE" sz="1200" u="sng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Textfeld 34">
              <a:extLst>
                <a:ext uri="{FF2B5EF4-FFF2-40B4-BE49-F238E27FC236}">
                  <a16:creationId xmlns:a16="http://schemas.microsoft.com/office/drawing/2014/main" id="{8E326335-F8DC-7D66-4764-DFA94C9B3E7F}"/>
                </a:ext>
              </a:extLst>
            </p:cNvPr>
            <p:cNvSpPr txBox="1"/>
            <p:nvPr/>
          </p:nvSpPr>
          <p:spPr>
            <a:xfrm>
              <a:off x="677846" y="2379612"/>
              <a:ext cx="89737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200" u="sng" dirty="0">
                  <a:latin typeface="Arial" panose="020B0604020202020204" pitchFamily="34" charset="0"/>
                  <a:cs typeface="Arial" panose="020B0604020202020204" pitchFamily="34" charset="0"/>
                </a:rPr>
                <a:t>Marker</a:t>
              </a:r>
            </a:p>
          </p:txBody>
        </p:sp>
        <p:sp>
          <p:nvSpPr>
            <p:cNvPr id="34" name="Textfeld 33">
              <a:extLst>
                <a:ext uri="{FF2B5EF4-FFF2-40B4-BE49-F238E27FC236}">
                  <a16:creationId xmlns:a16="http://schemas.microsoft.com/office/drawing/2014/main" id="{F892DE10-56B7-024A-2554-2E4899AAB397}"/>
                </a:ext>
              </a:extLst>
            </p:cNvPr>
            <p:cNvSpPr txBox="1"/>
            <p:nvPr/>
          </p:nvSpPr>
          <p:spPr>
            <a:xfrm>
              <a:off x="2161106" y="4443739"/>
              <a:ext cx="29748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400" dirty="0">
                  <a:latin typeface="Arial" panose="020B0604020202020204" pitchFamily="34" charset="0"/>
                  <a:cs typeface="Arial" panose="020B0604020202020204" pitchFamily="34" charset="0"/>
                </a:rPr>
                <a:t>*</a:t>
              </a:r>
            </a:p>
          </p:txBody>
        </p:sp>
        <p:sp>
          <p:nvSpPr>
            <p:cNvPr id="36" name="Textfeld 35">
              <a:extLst>
                <a:ext uri="{FF2B5EF4-FFF2-40B4-BE49-F238E27FC236}">
                  <a16:creationId xmlns:a16="http://schemas.microsoft.com/office/drawing/2014/main" id="{920B0818-A9DB-57C3-A467-F88F7580743F}"/>
                </a:ext>
              </a:extLst>
            </p:cNvPr>
            <p:cNvSpPr txBox="1"/>
            <p:nvPr/>
          </p:nvSpPr>
          <p:spPr>
            <a:xfrm>
              <a:off x="3691904" y="4510281"/>
              <a:ext cx="29748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400" dirty="0">
                  <a:latin typeface="Arial" panose="020B0604020202020204" pitchFamily="34" charset="0"/>
                  <a:cs typeface="Arial" panose="020B0604020202020204" pitchFamily="34" charset="0"/>
                </a:rPr>
                <a:t>*</a:t>
              </a:r>
            </a:p>
          </p:txBody>
        </p:sp>
        <p:sp>
          <p:nvSpPr>
            <p:cNvPr id="60" name="Textfeld 59">
              <a:extLst>
                <a:ext uri="{FF2B5EF4-FFF2-40B4-BE49-F238E27FC236}">
                  <a16:creationId xmlns:a16="http://schemas.microsoft.com/office/drawing/2014/main" id="{9623660E-7924-BE0A-FFA8-BF4F2A99399F}"/>
                </a:ext>
              </a:extLst>
            </p:cNvPr>
            <p:cNvSpPr txBox="1"/>
            <p:nvPr/>
          </p:nvSpPr>
          <p:spPr>
            <a:xfrm>
              <a:off x="820543" y="5874260"/>
              <a:ext cx="35023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dirty="0">
                  <a:latin typeface="Arial" panose="020B0604020202020204" pitchFamily="34" charset="0"/>
                  <a:cs typeface="Arial" panose="020B0604020202020204" pitchFamily="34" charset="0"/>
                </a:rPr>
                <a:t>*</a:t>
              </a:r>
              <a:r>
                <a:rPr lang="de-DE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outlier</a:t>
              </a:r>
              <a:r>
                <a:rPr lang="de-DE" sz="1000" dirty="0">
                  <a:latin typeface="Arial" panose="020B0604020202020204" pitchFamily="34" charset="0"/>
                  <a:cs typeface="Arial" panose="020B0604020202020204" pitchFamily="34" charset="0"/>
                </a:rPr>
                <a:t> (</a:t>
              </a:r>
              <a:r>
                <a:rPr lang="de-DE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Grubbs</a:t>
              </a:r>
              <a:r>
                <a:rPr lang="de-DE" sz="1000" dirty="0">
                  <a:latin typeface="Arial" panose="020B0604020202020204" pitchFamily="34" charset="0"/>
                  <a:cs typeface="Arial" panose="020B0604020202020204" pitchFamily="34" charset="0"/>
                </a:rPr>
                <a:t>‘ </a:t>
              </a:r>
              <a:r>
                <a:rPr lang="de-DE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test</a:t>
              </a:r>
              <a:r>
                <a:rPr lang="de-DE" sz="1000" dirty="0">
                  <a:latin typeface="Arial" panose="020B0604020202020204" pitchFamily="34" charset="0"/>
                  <a:cs typeface="Arial" panose="020B0604020202020204" pitchFamily="34" charset="0"/>
                </a:rPr>
                <a:t>),not </a:t>
              </a:r>
              <a:r>
                <a:rPr lang="de-DE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included</a:t>
              </a:r>
              <a:r>
                <a:rPr lang="de-DE" sz="1000" dirty="0">
                  <a:latin typeface="Arial" panose="020B0604020202020204" pitchFamily="34" charset="0"/>
                  <a:cs typeface="Arial" panose="020B0604020202020204" pitchFamily="34" charset="0"/>
                </a:rPr>
                <a:t> in </a:t>
              </a:r>
              <a:r>
                <a:rPr lang="de-DE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calculation</a:t>
              </a:r>
              <a:endParaRPr lang="de-DE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6" name="TextBox 65">
            <a:extLst>
              <a:ext uri="{FF2B5EF4-FFF2-40B4-BE49-F238E27FC236}">
                <a16:creationId xmlns:a16="http://schemas.microsoft.com/office/drawing/2014/main" id="{9ED00421-9100-C911-C063-DCCEFAFEB1FD}"/>
              </a:ext>
            </a:extLst>
          </p:cNvPr>
          <p:cNvSpPr txBox="1"/>
          <p:nvPr/>
        </p:nvSpPr>
        <p:spPr>
          <a:xfrm>
            <a:off x="1201121" y="541422"/>
            <a:ext cx="1042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u="sng" dirty="0"/>
              <a:t>Figure 3F</a:t>
            </a:r>
          </a:p>
        </p:txBody>
      </p:sp>
    </p:spTree>
    <p:extLst>
      <p:ext uri="{BB962C8B-B14F-4D97-AF65-F5344CB8AC3E}">
        <p14:creationId xmlns:p14="http://schemas.microsoft.com/office/powerpoint/2010/main" val="30370429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910237F5D3EE145A9E640240F2C7A2E" ma:contentTypeVersion="15" ma:contentTypeDescription="Ein neues Dokument erstellen." ma:contentTypeScope="" ma:versionID="0ba5126966d7341e0bd0067448e59064">
  <xsd:schema xmlns:xsd="http://www.w3.org/2001/XMLSchema" xmlns:xs="http://www.w3.org/2001/XMLSchema" xmlns:p="http://schemas.microsoft.com/office/2006/metadata/properties" xmlns:ns2="21b24775-dca0-4793-b33b-b6f1bf1e6fc3" xmlns:ns3="dbdbe0cf-f465-4fdd-9713-998ac0e33043" targetNamespace="http://schemas.microsoft.com/office/2006/metadata/properties" ma:root="true" ma:fieldsID="663c6630892f8e3325e8c9c7405190f9" ns2:_="" ns3:_="">
    <xsd:import namespace="21b24775-dca0-4793-b33b-b6f1bf1e6fc3"/>
    <xsd:import namespace="dbdbe0cf-f465-4fdd-9713-998ac0e3304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MediaServiceOCR" minOccurs="0"/>
                <xsd:element ref="ns2:MediaServiceDateTaken" minOccurs="0"/>
                <xsd:element ref="ns2:MediaLengthInSecond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1b24775-dca0-4793-b33b-b6f1bf1e6f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32a6b19d-68da-4000-ad0e-8ca94f8fa4c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dbe0cf-f465-4fdd-9713-998ac0e3304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5fcf6f80-385d-4e29-a5bb-900864a88e62}" ma:internalName="TaxCatchAll" ma:showField="CatchAllData" ma:web="dbdbe0cf-f465-4fdd-9713-998ac0e330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bdbe0cf-f465-4fdd-9713-998ac0e33043" xsi:nil="true"/>
    <lcf76f155ced4ddcb4097134ff3c332f xmlns="21b24775-dca0-4793-b33b-b6f1bf1e6fc3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678DFD0-D883-4E77-8D5D-27CDA31670C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1b24775-dca0-4793-b33b-b6f1bf1e6fc3"/>
    <ds:schemaRef ds:uri="dbdbe0cf-f465-4fdd-9713-998ac0e3304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3C7B108-83A2-437F-8044-214233326F9F}">
  <ds:schemaRefs>
    <ds:schemaRef ds:uri="http://schemas.microsoft.com/office/infopath/2007/PartnerControls"/>
    <ds:schemaRef ds:uri="http://purl.org/dc/terms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dbdbe0cf-f465-4fdd-9713-998ac0e33043"/>
    <ds:schemaRef ds:uri="21b24775-dca0-4793-b33b-b6f1bf1e6fc3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77EF834-0A39-4746-8AC1-A61E17B7160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328</Words>
  <Application>Microsoft Office PowerPoint</Application>
  <PresentationFormat>Widescreen</PresentationFormat>
  <Paragraphs>80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</vt:lpstr>
      <vt:lpstr>PowerPoint Presentation</vt:lpstr>
      <vt:lpstr>PowerPoint Presentation</vt:lpstr>
      <vt:lpstr>PowerPoint Presentation</vt:lpstr>
    </vt:vector>
  </TitlesOfParts>
  <Company>Universitätsklinikum Aachen AöR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Harlacher, Eva Helena</dc:creator>
  <cp:lastModifiedBy>Hourtz, Sina</cp:lastModifiedBy>
  <cp:revision>16</cp:revision>
  <dcterms:created xsi:type="dcterms:W3CDTF">2021-12-09T12:28:35Z</dcterms:created>
  <dcterms:modified xsi:type="dcterms:W3CDTF">2026-06-11T14:27:11Z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0x010100C910237F5D3EE145A9E640240F2C7A2E</vt:lpwstr>
  </property>
  <property fmtid="{D5CDD505-2E9C-101B-9397-08002B2CF9AE}" pid="3" name="MediaServiceImageTags">
    <vt:lpwstr/>
  </property>
</Properties>
</file>