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DE4900-05C9-4FA1-9813-655D02F6C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2CA3491-B30B-488D-BCA1-F682A3E9D5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6B6B71-0C60-4665-88CD-9D216F893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B5DCBB-5BDD-41B9-9C6A-E3D090035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ADBE8FF-13D3-409E-8920-98CD85DFB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7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5F36A-9D7A-4607-B380-223C33F6B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94D8BD0-F210-4262-A4E5-534023124C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CA230E-5416-4209-B925-1406A096B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CBBC03D-056F-484C-9E38-E69CE4AF0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B3AC58-FDA8-4F8D-9C88-E2AAC20C9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492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B8143EE-DFBA-41A3-B09C-53FC638C99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2262A4-8046-4229-B07F-A2E0DDF82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4BE11F-BD0D-45BC-B07A-45F5262D0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383D94-D754-413E-AA8C-6D1D416B1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E7990C-E026-43D2-BB7A-14C4EA549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534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B3A635-E4AD-4464-A87A-7AC357FF2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2B4EFE-68EF-482A-A3AF-5C5A1C83E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FB7E87F-D929-4107-90E1-88EBB7E2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56FD8C-0113-47ED-9E00-2EB82019F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71A778C-2D8B-41EF-BFB6-58DD9F70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39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7847B-A44E-47DF-B0AC-07A81B75F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9987B1-A73E-40CB-99E0-787F73B5B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06D5A7-1183-4884-A01D-3B3BB8AA6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DA4079-4659-4A77-A936-C857B22D1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7CA83C-3FAC-4616-A29C-36893D360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567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E78391-3F50-4B4D-8C1F-587D09C36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866FFC-E06E-4875-AD6C-B708662C4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8415B47-12C3-42FC-A9FD-D295870D3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99FDC20-7AAE-40B3-832A-BC414F3FD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D472EF7-A684-422B-8FF4-637A71FD5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7B95D31-B654-4371-874B-593C9B2B9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769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A9F47B-D22B-4DC6-BF15-99A063DEA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DE7411-A2EB-45F8-B702-BCC844F0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9DFD20A-E5A7-414F-82DE-15A37108F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2A07FBF-EF6A-49DF-A04C-993403CCBB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E0CB096-6027-4029-82B3-C3EC1083DC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DECCB8A-A7E7-4239-9488-19782536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31ED6F0-975B-4C8F-B0F8-E061C382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1D5FBA1-982E-46C7-A7B5-3F2700F4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729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48F3A8-14E1-4118-A755-65FB20750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5D4944-DAB1-409D-9963-6F5896B38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E44C83-5BBD-4817-ACB2-C87CA2C93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713F7B9-C962-4533-B3CF-500C851A2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806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FDCF4CA-060C-4BEA-8A38-4EAC59412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86B1B57-1F25-4601-A26C-5F288EA4E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B5A1FD9-38D7-40C0-9460-9F0995303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547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80D934-4BC3-4865-8290-058C9F063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CD6803-074E-4380-ADAA-A0954A222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062E39-94D4-48B9-ACC2-74F6B6EA4C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D7E62E3-02E2-400B-BE04-FB7AD2ED5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17C421-E9DA-47C7-90B8-225E4C648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7827CB-100C-4BD1-87A1-5CFECF340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4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FEDA-C639-4684-9DF4-759EBBD18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8A5C75B-B4AB-4803-8829-EB780E723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E9D1983-5B2C-4DFE-98A8-09D3FE526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5416790-7272-4D0F-9871-4DFCC47EB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E7E8922-DF3D-44BD-935E-4F22DE068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4D2456A-B37B-4B5D-85AA-08C7544E3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3255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FEB32F5-5675-4603-A9DE-3478CA01B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56C892-3477-497B-B163-C1AB416A0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40EC1-B83B-4DD6-BD51-ACC54F11D6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A45DD-75AC-41F4-BC94-BC17C40E8886}" type="datetimeFigureOut">
              <a:rPr lang="de-DE" smtClean="0"/>
              <a:t>23.03.2018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2988D4-EE25-43D8-9FAB-C8B2973CE7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28DB50-1475-416F-859C-06129B7220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BDEFE-919B-4FBF-8AC1-89A032122C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321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7" Type="http://schemas.openxmlformats.org/officeDocument/2006/relationships/image" Target="../media/image2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avi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98F4815-1844-4A43-AE72-25F2CB1130B6}"/>
              </a:ext>
            </a:extLst>
          </p:cNvPr>
          <p:cNvSpPr/>
          <p:nvPr/>
        </p:nvSpPr>
        <p:spPr>
          <a:xfrm>
            <a:off x="335280" y="5596128"/>
            <a:ext cx="11856720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Movie: Live cell imaging of phagocytosis of irradiated HCC1937 cells (PKH26-labeled) by human DCs (PKH67-labeled).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Immature DCs were differentiated from primary human monocytes (PKH67-labeled) with IL-4 (40 ng/ml) and GM-CSF (20 ng/ml) treatment for 5 days. DCs were added to non-irradiated (</a:t>
            </a: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or 20 </a:t>
            </a:r>
            <a:r>
              <a:rPr lang="en-US" sz="14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-irradiated (</a:t>
            </a: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HCC1937 cells </a:t>
            </a:r>
            <a:r>
              <a:rPr lang="en-US" sz="14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(PKH26-labeled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in a ratio of 1:1 on day 4 after irradiation. Live cell imaging was performed for 3.5 h (1 picture every 2 min) at 37°C and 5% CO</a:t>
            </a:r>
            <a:r>
              <a:rPr lang="en-US" sz="1400" baseline="-2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20x magnification. 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69CEDCC-4E39-4C5F-BCFD-796D252EF261}"/>
              </a:ext>
            </a:extLst>
          </p:cNvPr>
          <p:cNvSpPr txBox="1"/>
          <p:nvPr/>
        </p:nvSpPr>
        <p:spPr>
          <a:xfrm>
            <a:off x="841248" y="70408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915236-F478-4740-A068-AB6E1436869B}"/>
              </a:ext>
            </a:extLst>
          </p:cNvPr>
          <p:cNvSpPr txBox="1"/>
          <p:nvPr/>
        </p:nvSpPr>
        <p:spPr>
          <a:xfrm>
            <a:off x="6821424" y="70408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7" name="0Gy_1to1_1_cropped">
            <a:hlinkClick r:id="" action="ppaction://media"/>
            <a:extLst>
              <a:ext uri="{FF2B5EF4-FFF2-40B4-BE49-F238E27FC236}">
                <a16:creationId xmlns:a16="http://schemas.microsoft.com/office/drawing/2014/main" id="{AE2F5BB8-A8CA-4DF5-B1DB-7FBD86BDF9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12522" y="1652778"/>
            <a:ext cx="3619500" cy="2857500"/>
          </a:xfrm>
          <a:prstGeom prst="rect">
            <a:avLst/>
          </a:prstGeom>
        </p:spPr>
      </p:pic>
      <p:pic>
        <p:nvPicPr>
          <p:cNvPr id="8" name="20Gy_1to1_1_cropped">
            <a:hlinkClick r:id="" action="ppaction://media"/>
            <a:extLst>
              <a:ext uri="{FF2B5EF4-FFF2-40B4-BE49-F238E27FC236}">
                <a16:creationId xmlns:a16="http://schemas.microsoft.com/office/drawing/2014/main" id="{FA77D7E1-9919-45CC-820D-006B68BABEC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59978" y="1652778"/>
            <a:ext cx="3619500" cy="28575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8A0FC38-74B0-4323-9080-6A19DE93BF18}"/>
              </a:ext>
            </a:extLst>
          </p:cNvPr>
          <p:cNvSpPr txBox="1"/>
          <p:nvPr/>
        </p:nvSpPr>
        <p:spPr>
          <a:xfrm>
            <a:off x="1307592" y="4581144"/>
            <a:ext cx="856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HCC1937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CAEADA5-E61B-410A-9098-A418121045F7}"/>
              </a:ext>
            </a:extLst>
          </p:cNvPr>
          <p:cNvSpPr txBox="1"/>
          <p:nvPr/>
        </p:nvSpPr>
        <p:spPr>
          <a:xfrm>
            <a:off x="2249424" y="458114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iDCs</a:t>
            </a:r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7B372A5-21FA-4874-9F74-31C9C25636BF}"/>
              </a:ext>
            </a:extLst>
          </p:cNvPr>
          <p:cNvSpPr txBox="1"/>
          <p:nvPr/>
        </p:nvSpPr>
        <p:spPr>
          <a:xfrm>
            <a:off x="7159978" y="4581144"/>
            <a:ext cx="856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HCC1937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0EB80F7-3350-491F-95C6-966C0B0EA8FA}"/>
              </a:ext>
            </a:extLst>
          </p:cNvPr>
          <p:cNvSpPr txBox="1"/>
          <p:nvPr/>
        </p:nvSpPr>
        <p:spPr>
          <a:xfrm>
            <a:off x="8101810" y="458114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iDCs</a:t>
            </a:r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BB1700-BC75-417B-8491-095FC818E52A}"/>
              </a:ext>
            </a:extLst>
          </p:cNvPr>
          <p:cNvSpPr txBox="1"/>
          <p:nvPr/>
        </p:nvSpPr>
        <p:spPr>
          <a:xfrm>
            <a:off x="2879870" y="121258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0 Gy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FA7E2DB-2697-4580-AC62-0E01594E644C}"/>
              </a:ext>
            </a:extLst>
          </p:cNvPr>
          <p:cNvSpPr txBox="1"/>
          <p:nvPr/>
        </p:nvSpPr>
        <p:spPr>
          <a:xfrm>
            <a:off x="8563206" y="1212580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20 Gy</a:t>
            </a:r>
          </a:p>
        </p:txBody>
      </p:sp>
    </p:spTree>
    <p:extLst>
      <p:ext uri="{BB962C8B-B14F-4D97-AF65-F5344CB8AC3E}">
        <p14:creationId xmlns:p14="http://schemas.microsoft.com/office/powerpoint/2010/main" val="254706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Breitbild</PresentationFormat>
  <Paragraphs>10</Paragraphs>
  <Slides>1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klauber</dc:creator>
  <cp:lastModifiedBy>klauber</cp:lastModifiedBy>
  <cp:revision>5</cp:revision>
  <dcterms:created xsi:type="dcterms:W3CDTF">2018-03-12T18:13:49Z</dcterms:created>
  <dcterms:modified xsi:type="dcterms:W3CDTF">2018-03-23T13:13:10Z</dcterms:modified>
</cp:coreProperties>
</file>